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A4B"/>
    <a:srgbClr val="A5A5A5"/>
    <a:srgbClr val="72AB2C"/>
    <a:srgbClr val="0B1009"/>
    <a:srgbClr val="BB5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6F0AD9-9D58-44BE-B905-938F51AC2297}" v="493" dt="2023-06-27T19:40:22.3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34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in Omar Nevárez Prado" userId="4017f4d7e904c57f" providerId="LiveId" clId="{726F0AD9-9D58-44BE-B905-938F51AC2297}"/>
    <pc:docChg chg="undo redo custSel addSld delSld modSld sldOrd modMainMaster">
      <pc:chgData name="Lenin Omar Nevárez Prado" userId="4017f4d7e904c57f" providerId="LiveId" clId="{726F0AD9-9D58-44BE-B905-938F51AC2297}" dt="2023-06-27T19:40:43.999" v="1571" actId="1076"/>
      <pc:docMkLst>
        <pc:docMk/>
      </pc:docMkLst>
      <pc:sldChg chg="modSp new mod">
        <pc:chgData name="Lenin Omar Nevárez Prado" userId="4017f4d7e904c57f" providerId="LiveId" clId="{726F0AD9-9D58-44BE-B905-938F51AC2297}" dt="2023-06-27T19:40:43.999" v="1571" actId="1076"/>
        <pc:sldMkLst>
          <pc:docMk/>
          <pc:sldMk cId="276394930" sldId="256"/>
        </pc:sldMkLst>
        <pc:spChg chg="mod">
          <ac:chgData name="Lenin Omar Nevárez Prado" userId="4017f4d7e904c57f" providerId="LiveId" clId="{726F0AD9-9D58-44BE-B905-938F51AC2297}" dt="2023-06-27T19:40:43.999" v="1571" actId="1076"/>
          <ac:spMkLst>
            <pc:docMk/>
            <pc:sldMk cId="276394930" sldId="256"/>
            <ac:spMk id="2" creationId="{ACC25E65-0DE3-7D6F-2F51-FFCC32533A35}"/>
          </ac:spMkLst>
        </pc:spChg>
        <pc:spChg chg="mod">
          <ac:chgData name="Lenin Omar Nevárez Prado" userId="4017f4d7e904c57f" providerId="LiveId" clId="{726F0AD9-9D58-44BE-B905-938F51AC2297}" dt="2023-06-27T19:40:43.999" v="1571" actId="1076"/>
          <ac:spMkLst>
            <pc:docMk/>
            <pc:sldMk cId="276394930" sldId="256"/>
            <ac:spMk id="3" creationId="{CA2647F0-E7A5-4EA2-2FEE-BE7B6A65D597}"/>
          </ac:spMkLst>
        </pc:spChg>
      </pc:sldChg>
      <pc:sldChg chg="addSp delSp modSp new del mod modNotesTx">
        <pc:chgData name="Lenin Omar Nevárez Prado" userId="4017f4d7e904c57f" providerId="LiveId" clId="{726F0AD9-9D58-44BE-B905-938F51AC2297}" dt="2023-06-27T19:28:51.766" v="1341" actId="47"/>
        <pc:sldMkLst>
          <pc:docMk/>
          <pc:sldMk cId="4014992769" sldId="256"/>
        </pc:sldMkLst>
        <pc:spChg chg="del">
          <ac:chgData name="Lenin Omar Nevárez Prado" userId="4017f4d7e904c57f" providerId="LiveId" clId="{726F0AD9-9D58-44BE-B905-938F51AC2297}" dt="2023-06-23T00:26:20.150" v="1" actId="478"/>
          <ac:spMkLst>
            <pc:docMk/>
            <pc:sldMk cId="4014992769" sldId="256"/>
            <ac:spMk id="2" creationId="{15648617-D9FD-D80A-C4F4-7741D4EE9FAF}"/>
          </ac:spMkLst>
        </pc:spChg>
        <pc:spChg chg="del">
          <ac:chgData name="Lenin Omar Nevárez Prado" userId="4017f4d7e904c57f" providerId="LiveId" clId="{726F0AD9-9D58-44BE-B905-938F51AC2297}" dt="2023-06-23T00:26:20.150" v="1" actId="478"/>
          <ac:spMkLst>
            <pc:docMk/>
            <pc:sldMk cId="4014992769" sldId="256"/>
            <ac:spMk id="3" creationId="{4FECE6AD-5287-B4B6-64EE-33BBAB2E402B}"/>
          </ac:spMkLst>
        </pc:spChg>
        <pc:spChg chg="add mod">
          <ac:chgData name="Lenin Omar Nevárez Prado" userId="4017f4d7e904c57f" providerId="LiveId" clId="{726F0AD9-9D58-44BE-B905-938F51AC2297}" dt="2023-06-23T00:27:45.509" v="27" actId="1076"/>
          <ac:spMkLst>
            <pc:docMk/>
            <pc:sldMk cId="4014992769" sldId="256"/>
            <ac:spMk id="5" creationId="{ED69196F-BDF0-7D51-D289-277A37D3482D}"/>
          </ac:spMkLst>
        </pc:spChg>
        <pc:spChg chg="add mod">
          <ac:chgData name="Lenin Omar Nevárez Prado" userId="4017f4d7e904c57f" providerId="LiveId" clId="{726F0AD9-9D58-44BE-B905-938F51AC2297}" dt="2023-06-23T00:27:56.820" v="43" actId="1076"/>
          <ac:spMkLst>
            <pc:docMk/>
            <pc:sldMk cId="4014992769" sldId="256"/>
            <ac:spMk id="6" creationId="{5A44E674-58EE-887A-E246-80D073FD8600}"/>
          </ac:spMkLst>
        </pc:spChg>
        <pc:spChg chg="add mod">
          <ac:chgData name="Lenin Omar Nevárez Prado" userId="4017f4d7e904c57f" providerId="LiveId" clId="{726F0AD9-9D58-44BE-B905-938F51AC2297}" dt="2023-06-23T00:28:13.540" v="84" actId="1076"/>
          <ac:spMkLst>
            <pc:docMk/>
            <pc:sldMk cId="4014992769" sldId="256"/>
            <ac:spMk id="7" creationId="{E0B330E2-1382-B187-D40F-862930FA52DF}"/>
          </ac:spMkLst>
        </pc:spChg>
        <pc:picChg chg="add mod">
          <ac:chgData name="Lenin Omar Nevárez Prado" userId="4017f4d7e904c57f" providerId="LiveId" clId="{726F0AD9-9D58-44BE-B905-938F51AC2297}" dt="2023-06-23T00:28:28.740" v="89" actId="1076"/>
          <ac:picMkLst>
            <pc:docMk/>
            <pc:sldMk cId="4014992769" sldId="256"/>
            <ac:picMk id="9" creationId="{48D6B758-8216-0E04-73AF-1C174A5D5413}"/>
          </ac:picMkLst>
        </pc:picChg>
        <pc:picChg chg="add mod">
          <ac:chgData name="Lenin Omar Nevárez Prado" userId="4017f4d7e904c57f" providerId="LiveId" clId="{726F0AD9-9D58-44BE-B905-938F51AC2297}" dt="2023-06-23T00:28:40.924" v="96" actId="1076"/>
          <ac:picMkLst>
            <pc:docMk/>
            <pc:sldMk cId="4014992769" sldId="256"/>
            <ac:picMk id="11" creationId="{7AAFD2E8-D2A8-3B5F-B6F6-4D1BBDA085AB}"/>
          </ac:picMkLst>
        </pc:picChg>
      </pc:sldChg>
      <pc:sldChg chg="new">
        <pc:chgData name="Lenin Omar Nevárez Prado" userId="4017f4d7e904c57f" providerId="LiveId" clId="{726F0AD9-9D58-44BE-B905-938F51AC2297}" dt="2023-06-27T19:34:27.042" v="1491" actId="680"/>
        <pc:sldMkLst>
          <pc:docMk/>
          <pc:sldMk cId="3625871189" sldId="257"/>
        </pc:sldMkLst>
      </pc:sldChg>
      <pc:sldChg chg="addSp delSp modSp new del mod">
        <pc:chgData name="Lenin Omar Nevárez Prado" userId="4017f4d7e904c57f" providerId="LiveId" clId="{726F0AD9-9D58-44BE-B905-938F51AC2297}" dt="2023-06-27T19:28:51.766" v="1341" actId="47"/>
        <pc:sldMkLst>
          <pc:docMk/>
          <pc:sldMk cId="4081382485" sldId="257"/>
        </pc:sldMkLst>
        <pc:spChg chg="del">
          <ac:chgData name="Lenin Omar Nevárez Prado" userId="4017f4d7e904c57f" providerId="LiveId" clId="{726F0AD9-9D58-44BE-B905-938F51AC2297}" dt="2023-06-23T00:29:13.896" v="98" actId="478"/>
          <ac:spMkLst>
            <pc:docMk/>
            <pc:sldMk cId="4081382485" sldId="257"/>
            <ac:spMk id="2" creationId="{DCC4D64D-0C14-5230-D04A-4D62369BBB9F}"/>
          </ac:spMkLst>
        </pc:spChg>
        <pc:spChg chg="del">
          <ac:chgData name="Lenin Omar Nevárez Prado" userId="4017f4d7e904c57f" providerId="LiveId" clId="{726F0AD9-9D58-44BE-B905-938F51AC2297}" dt="2023-06-23T00:29:13.896" v="98" actId="478"/>
          <ac:spMkLst>
            <pc:docMk/>
            <pc:sldMk cId="4081382485" sldId="257"/>
            <ac:spMk id="3" creationId="{52C6992D-FA20-C458-71A3-3CC4E20297A1}"/>
          </ac:spMkLst>
        </pc:spChg>
        <pc:spChg chg="add mod">
          <ac:chgData name="Lenin Omar Nevárez Prado" userId="4017f4d7e904c57f" providerId="LiveId" clId="{726F0AD9-9D58-44BE-B905-938F51AC2297}" dt="2023-06-23T00:29:25.604" v="100" actId="207"/>
          <ac:spMkLst>
            <pc:docMk/>
            <pc:sldMk cId="4081382485" sldId="257"/>
            <ac:spMk id="4" creationId="{193A9409-2AAE-5766-B47B-AB749CA969BD}"/>
          </ac:spMkLst>
        </pc:spChg>
        <pc:spChg chg="mod">
          <ac:chgData name="Lenin Omar Nevárez Prado" userId="4017f4d7e904c57f" providerId="LiveId" clId="{726F0AD9-9D58-44BE-B905-938F51AC2297}" dt="2023-06-23T00:30:00.548" v="106" actId="1076"/>
          <ac:spMkLst>
            <pc:docMk/>
            <pc:sldMk cId="4081382485" sldId="257"/>
            <ac:spMk id="10" creationId="{BECF3E88-C6E2-C3C6-B7E0-6A9D0594852F}"/>
          </ac:spMkLst>
        </pc:spChg>
        <pc:grpChg chg="add mod">
          <ac:chgData name="Lenin Omar Nevárez Prado" userId="4017f4d7e904c57f" providerId="LiveId" clId="{726F0AD9-9D58-44BE-B905-938F51AC2297}" dt="2023-06-23T00:30:00.548" v="106" actId="1076"/>
          <ac:grpSpMkLst>
            <pc:docMk/>
            <pc:sldMk cId="4081382485" sldId="257"/>
            <ac:grpSpMk id="6" creationId="{E622DC5C-FB5E-6CC4-F93A-8EDF85170652}"/>
          </ac:grpSpMkLst>
        </pc:grpChg>
        <pc:grpChg chg="add mod">
          <ac:chgData name="Lenin Omar Nevárez Prado" userId="4017f4d7e904c57f" providerId="LiveId" clId="{726F0AD9-9D58-44BE-B905-938F51AC2297}" dt="2023-06-23T00:30:00.548" v="106" actId="1076"/>
          <ac:grpSpMkLst>
            <pc:docMk/>
            <pc:sldMk cId="4081382485" sldId="257"/>
            <ac:grpSpMk id="9" creationId="{010767E7-7589-3D5D-95DE-80B0E7389178}"/>
          </ac:grpSpMkLst>
        </pc:grpChg>
        <pc:picChg chg="add mod">
          <ac:chgData name="Lenin Omar Nevárez Prado" userId="4017f4d7e904c57f" providerId="LiveId" clId="{726F0AD9-9D58-44BE-B905-938F51AC2297}" dt="2023-06-23T00:29:25.604" v="100" actId="207"/>
          <ac:picMkLst>
            <pc:docMk/>
            <pc:sldMk cId="4081382485" sldId="257"/>
            <ac:picMk id="5" creationId="{8B5BEA46-46EC-7E2A-D999-9C0BA7BF61AF}"/>
          </ac:picMkLst>
        </pc:picChg>
        <pc:picChg chg="mod">
          <ac:chgData name="Lenin Omar Nevárez Prado" userId="4017f4d7e904c57f" providerId="LiveId" clId="{726F0AD9-9D58-44BE-B905-938F51AC2297}" dt="2023-06-23T00:30:00.548" v="106" actId="1076"/>
          <ac:picMkLst>
            <pc:docMk/>
            <pc:sldMk cId="4081382485" sldId="257"/>
            <ac:picMk id="7" creationId="{E104645B-34D6-7F78-4867-8AFCFE12B328}"/>
          </ac:picMkLst>
        </pc:picChg>
        <pc:picChg chg="mod">
          <ac:chgData name="Lenin Omar Nevárez Prado" userId="4017f4d7e904c57f" providerId="LiveId" clId="{726F0AD9-9D58-44BE-B905-938F51AC2297}" dt="2023-06-23T00:30:00.548" v="106" actId="1076"/>
          <ac:picMkLst>
            <pc:docMk/>
            <pc:sldMk cId="4081382485" sldId="257"/>
            <ac:picMk id="8" creationId="{ECC54DC8-DA02-E642-9D6F-67D45591A714}"/>
          </ac:picMkLst>
        </pc:picChg>
        <pc:picChg chg="mod">
          <ac:chgData name="Lenin Omar Nevárez Prado" userId="4017f4d7e904c57f" providerId="LiveId" clId="{726F0AD9-9D58-44BE-B905-938F51AC2297}" dt="2023-06-23T00:30:00.548" v="106" actId="1076"/>
          <ac:picMkLst>
            <pc:docMk/>
            <pc:sldMk cId="4081382485" sldId="257"/>
            <ac:picMk id="11" creationId="{1CEBA08B-22A5-C418-2DC4-48257AE8EE6A}"/>
          </ac:picMkLst>
        </pc:picChg>
        <pc:picChg chg="add del mod">
          <ac:chgData name="Lenin Omar Nevárez Prado" userId="4017f4d7e904c57f" providerId="LiveId" clId="{726F0AD9-9D58-44BE-B905-938F51AC2297}" dt="2023-06-23T00:29:56.459" v="105" actId="478"/>
          <ac:picMkLst>
            <pc:docMk/>
            <pc:sldMk cId="4081382485" sldId="257"/>
            <ac:picMk id="12" creationId="{0E7AD7BF-F184-E5E2-8FAD-FC0E44D37C5A}"/>
          </ac:picMkLst>
        </pc:picChg>
        <pc:picChg chg="add mod">
          <ac:chgData name="Lenin Omar Nevárez Prado" userId="4017f4d7e904c57f" providerId="LiveId" clId="{726F0AD9-9D58-44BE-B905-938F51AC2297}" dt="2023-06-23T01:39:38.809" v="1318"/>
          <ac:picMkLst>
            <pc:docMk/>
            <pc:sldMk cId="4081382485" sldId="257"/>
            <ac:picMk id="13" creationId="{F1374C5E-4AA6-F051-E003-380E94712AFD}"/>
          </ac:picMkLst>
        </pc:picChg>
      </pc:sldChg>
      <pc:sldChg chg="new del">
        <pc:chgData name="Lenin Omar Nevárez Prado" userId="4017f4d7e904c57f" providerId="LiveId" clId="{726F0AD9-9D58-44BE-B905-938F51AC2297}" dt="2023-06-27T19:40:30.825" v="1570" actId="47"/>
        <pc:sldMkLst>
          <pc:docMk/>
          <pc:sldMk cId="1126916246" sldId="258"/>
        </pc:sldMkLst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3478167342" sldId="258"/>
        </pc:sldMkLst>
        <pc:spChg chg="add mod">
          <ac:chgData name="Lenin Omar Nevárez Prado" userId="4017f4d7e904c57f" providerId="LiveId" clId="{726F0AD9-9D58-44BE-B905-938F51AC2297}" dt="2023-06-23T00:30:34.140" v="120" actId="1076"/>
          <ac:spMkLst>
            <pc:docMk/>
            <pc:sldMk cId="3478167342" sldId="258"/>
            <ac:spMk id="3" creationId="{9749F2DD-2480-6481-91C3-C0CEB5AD16D3}"/>
          </ac:spMkLst>
        </pc:spChg>
        <pc:grpChg chg="del">
          <ac:chgData name="Lenin Omar Nevárez Prado" userId="4017f4d7e904c57f" providerId="LiveId" clId="{726F0AD9-9D58-44BE-B905-938F51AC2297}" dt="2023-06-23T00:30:08.939" v="108" actId="478"/>
          <ac:grpSpMkLst>
            <pc:docMk/>
            <pc:sldMk cId="3478167342" sldId="258"/>
            <ac:grpSpMk id="6" creationId="{E622DC5C-FB5E-6CC4-F93A-8EDF85170652}"/>
          </ac:grpSpMkLst>
        </pc:grpChg>
        <pc:grpChg chg="add del">
          <ac:chgData name="Lenin Omar Nevárez Prado" userId="4017f4d7e904c57f" providerId="LiveId" clId="{726F0AD9-9D58-44BE-B905-938F51AC2297}" dt="2023-06-23T00:30:22.742" v="116" actId="478"/>
          <ac:grpSpMkLst>
            <pc:docMk/>
            <pc:sldMk cId="3478167342" sldId="258"/>
            <ac:grpSpMk id="9" creationId="{010767E7-7589-3D5D-95DE-80B0E7389178}"/>
          </ac:grpSpMkLst>
        </pc:grpChg>
        <pc:picChg chg="add mod">
          <ac:chgData name="Lenin Omar Nevárez Prado" userId="4017f4d7e904c57f" providerId="LiveId" clId="{726F0AD9-9D58-44BE-B905-938F51AC2297}" dt="2023-06-23T00:30:59.106" v="123"/>
          <ac:picMkLst>
            <pc:docMk/>
            <pc:sldMk cId="3478167342" sldId="258"/>
            <ac:picMk id="2" creationId="{6B3A4E24-FD7E-7428-754C-980B1D4DA25B}"/>
          </ac:picMkLst>
        </pc:picChg>
        <pc:picChg chg="add mod">
          <ac:chgData name="Lenin Omar Nevárez Prado" userId="4017f4d7e904c57f" providerId="LiveId" clId="{726F0AD9-9D58-44BE-B905-938F51AC2297}" dt="2023-06-23T00:30:32.508" v="119" actId="1076"/>
          <ac:picMkLst>
            <pc:docMk/>
            <pc:sldMk cId="3478167342" sldId="258"/>
            <ac:picMk id="12" creationId="{08F14CD9-20B6-4ECE-FE3D-76D322FD5FFC}"/>
          </ac:picMkLst>
        </pc:picChg>
        <pc:picChg chg="add mod">
          <ac:chgData name="Lenin Omar Nevárez Prado" userId="4017f4d7e904c57f" providerId="LiveId" clId="{726F0AD9-9D58-44BE-B905-938F51AC2297}" dt="2023-06-23T01:39:41.089" v="1319"/>
          <ac:picMkLst>
            <pc:docMk/>
            <pc:sldMk cId="3478167342" sldId="258"/>
            <ac:picMk id="13" creationId="{1974BCAD-D551-F3EA-F97B-5C3C415EE914}"/>
          </ac:picMkLst>
        </pc:picChg>
      </pc:sldChg>
      <pc:sldChg chg="addSp modSp new del mod">
        <pc:chgData name="Lenin Omar Nevárez Prado" userId="4017f4d7e904c57f" providerId="LiveId" clId="{726F0AD9-9D58-44BE-B905-938F51AC2297}" dt="2023-06-27T19:28:51.766" v="1341" actId="47"/>
        <pc:sldMkLst>
          <pc:docMk/>
          <pc:sldMk cId="4206949438" sldId="259"/>
        </pc:sldMkLst>
        <pc:spChg chg="mod">
          <ac:chgData name="Lenin Omar Nevárez Prado" userId="4017f4d7e904c57f" providerId="LiveId" clId="{726F0AD9-9D58-44BE-B905-938F51AC2297}" dt="2023-06-23T00:35:42.676" v="179" actId="1076"/>
          <ac:spMkLst>
            <pc:docMk/>
            <pc:sldMk cId="4206949438" sldId="259"/>
            <ac:spMk id="2" creationId="{78926297-0423-C8D6-8730-EF3441654C86}"/>
          </ac:spMkLst>
        </pc:spChg>
        <pc:spChg chg="mod">
          <ac:chgData name="Lenin Omar Nevárez Prado" userId="4017f4d7e904c57f" providerId="LiveId" clId="{726F0AD9-9D58-44BE-B905-938F51AC2297}" dt="2023-06-23T01:37:47.494" v="1313" actId="20577"/>
          <ac:spMkLst>
            <pc:docMk/>
            <pc:sldMk cId="4206949438" sldId="259"/>
            <ac:spMk id="3" creationId="{0DB6A6B2-D71F-1802-5E15-078D3758BE69}"/>
          </ac:spMkLst>
        </pc:spChg>
        <pc:picChg chg="add mod">
          <ac:chgData name="Lenin Omar Nevárez Prado" userId="4017f4d7e904c57f" providerId="LiveId" clId="{726F0AD9-9D58-44BE-B905-938F51AC2297}" dt="2023-06-23T01:39:42.273" v="1320"/>
          <ac:picMkLst>
            <pc:docMk/>
            <pc:sldMk cId="4206949438" sldId="259"/>
            <ac:picMk id="4" creationId="{141FA423-98BB-4699-D504-1B29630AABA1}"/>
          </ac:picMkLst>
        </pc:picChg>
      </pc:sldChg>
      <pc:sldChg chg="addSp delSp modSp new del mod setBg">
        <pc:chgData name="Lenin Omar Nevárez Prado" userId="4017f4d7e904c57f" providerId="LiveId" clId="{726F0AD9-9D58-44BE-B905-938F51AC2297}" dt="2023-06-27T19:28:51.766" v="1341" actId="47"/>
        <pc:sldMkLst>
          <pc:docMk/>
          <pc:sldMk cId="1874515868" sldId="260"/>
        </pc:sldMkLst>
        <pc:spChg chg="del">
          <ac:chgData name="Lenin Omar Nevárez Prado" userId="4017f4d7e904c57f" providerId="LiveId" clId="{726F0AD9-9D58-44BE-B905-938F51AC2297}" dt="2023-06-23T00:36:32.468" v="181" actId="478"/>
          <ac:spMkLst>
            <pc:docMk/>
            <pc:sldMk cId="1874515868" sldId="260"/>
            <ac:spMk id="2" creationId="{960B8067-191E-AC61-A164-3C4A3CD7EE46}"/>
          </ac:spMkLst>
        </pc:spChg>
        <pc:spChg chg="del">
          <ac:chgData name="Lenin Omar Nevárez Prado" userId="4017f4d7e904c57f" providerId="LiveId" clId="{726F0AD9-9D58-44BE-B905-938F51AC2297}" dt="2023-06-23T00:36:32.468" v="181" actId="478"/>
          <ac:spMkLst>
            <pc:docMk/>
            <pc:sldMk cId="1874515868" sldId="260"/>
            <ac:spMk id="3" creationId="{2D3F4DFE-EA9A-2424-1585-D5C515E3B38C}"/>
          </ac:spMkLst>
        </pc:spChg>
        <pc:spChg chg="add mod">
          <ac:chgData name="Lenin Omar Nevárez Prado" userId="4017f4d7e904c57f" providerId="LiveId" clId="{726F0AD9-9D58-44BE-B905-938F51AC2297}" dt="2023-06-23T01:00:28.890" v="800" actId="113"/>
          <ac:spMkLst>
            <pc:docMk/>
            <pc:sldMk cId="1874515868" sldId="260"/>
            <ac:spMk id="5" creationId="{CA82C37D-407E-4D9D-9182-8C640159FAAF}"/>
          </ac:spMkLst>
        </pc:spChg>
        <pc:spChg chg="add del">
          <ac:chgData name="Lenin Omar Nevárez Prado" userId="4017f4d7e904c57f" providerId="LiveId" clId="{726F0AD9-9D58-44BE-B905-938F51AC2297}" dt="2023-06-23T00:37:12.533" v="187" actId="26606"/>
          <ac:spMkLst>
            <pc:docMk/>
            <pc:sldMk cId="1874515868" sldId="260"/>
            <ac:spMk id="1031" creationId="{7BDAC5B6-20CE-447F-8BA1-F2274AC7AE5B}"/>
          </ac:spMkLst>
        </pc:spChg>
        <pc:spChg chg="add del">
          <ac:chgData name="Lenin Omar Nevárez Prado" userId="4017f4d7e904c57f" providerId="LiveId" clId="{726F0AD9-9D58-44BE-B905-938F51AC2297}" dt="2023-06-23T00:37:12.533" v="187" actId="26606"/>
          <ac:spMkLst>
            <pc:docMk/>
            <pc:sldMk cId="1874515868" sldId="260"/>
            <ac:spMk id="1033" creationId="{D1D22B31-BF8F-446B-9009-8A251FB177CB}"/>
          </ac:spMkLst>
        </pc:spChg>
        <pc:picChg chg="add del mod">
          <ac:chgData name="Lenin Omar Nevárez Prado" userId="4017f4d7e904c57f" providerId="LiveId" clId="{726F0AD9-9D58-44BE-B905-938F51AC2297}" dt="2023-06-23T00:37:56.280" v="196"/>
          <ac:picMkLst>
            <pc:docMk/>
            <pc:sldMk cId="1874515868" sldId="260"/>
            <ac:picMk id="4" creationId="{AE1669E8-914B-01DF-2EF4-CE1CAFA745E5}"/>
          </ac:picMkLst>
        </pc:picChg>
        <pc:picChg chg="add mod">
          <ac:chgData name="Lenin Omar Nevárez Prado" userId="4017f4d7e904c57f" providerId="LiveId" clId="{726F0AD9-9D58-44BE-B905-938F51AC2297}" dt="2023-06-23T00:40:26.157" v="362" actId="1076"/>
          <ac:picMkLst>
            <pc:docMk/>
            <pc:sldMk cId="1874515868" sldId="260"/>
            <ac:picMk id="7" creationId="{1F6A9D98-B476-8541-0E70-039A64B7FDFD}"/>
          </ac:picMkLst>
        </pc:picChg>
        <pc:picChg chg="add mod">
          <ac:chgData name="Lenin Omar Nevárez Prado" userId="4017f4d7e904c57f" providerId="LiveId" clId="{726F0AD9-9D58-44BE-B905-938F51AC2297}" dt="2023-06-23T01:39:43.553" v="1321"/>
          <ac:picMkLst>
            <pc:docMk/>
            <pc:sldMk cId="1874515868" sldId="260"/>
            <ac:picMk id="8" creationId="{B45AD3FD-06E0-29BF-5D6B-9C8F06F73E11}"/>
          </ac:picMkLst>
        </pc:picChg>
        <pc:picChg chg="add del mod">
          <ac:chgData name="Lenin Omar Nevárez Prado" userId="4017f4d7e904c57f" providerId="LiveId" clId="{726F0AD9-9D58-44BE-B905-938F51AC2297}" dt="2023-06-23T00:37:56.678" v="197" actId="478"/>
          <ac:picMkLst>
            <pc:docMk/>
            <pc:sldMk cId="1874515868" sldId="260"/>
            <ac:picMk id="1026" creationId="{1E6258C1-6984-A068-ECBE-10C1FB0F3507}"/>
          </ac:picMkLst>
        </pc:picChg>
      </pc:sldChg>
      <pc:sldChg chg="addSp delSp modSp new del mod">
        <pc:chgData name="Lenin Omar Nevárez Prado" userId="4017f4d7e904c57f" providerId="LiveId" clId="{726F0AD9-9D58-44BE-B905-938F51AC2297}" dt="2023-06-27T19:28:51.766" v="1341" actId="47"/>
        <pc:sldMkLst>
          <pc:docMk/>
          <pc:sldMk cId="955204449" sldId="261"/>
        </pc:sldMkLst>
        <pc:spChg chg="mod">
          <ac:chgData name="Lenin Omar Nevárez Prado" userId="4017f4d7e904c57f" providerId="LiveId" clId="{726F0AD9-9D58-44BE-B905-938F51AC2297}" dt="2023-06-23T01:02:12.888" v="857" actId="1036"/>
          <ac:spMkLst>
            <pc:docMk/>
            <pc:sldMk cId="955204449" sldId="261"/>
            <ac:spMk id="2" creationId="{6D38E805-E94E-CEA9-DFA5-D5FE33B815B9}"/>
          </ac:spMkLst>
        </pc:spChg>
        <pc:spChg chg="del">
          <ac:chgData name="Lenin Omar Nevárez Prado" userId="4017f4d7e904c57f" providerId="LiveId" clId="{726F0AD9-9D58-44BE-B905-938F51AC2297}" dt="2023-06-23T00:45:52.941" v="390" actId="478"/>
          <ac:spMkLst>
            <pc:docMk/>
            <pc:sldMk cId="955204449" sldId="261"/>
            <ac:spMk id="3" creationId="{2DEEE184-D63D-C582-8EE6-8F936A55692D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0" creationId="{EAADE881-FA71-213F-C0FE-A7C64E55B0A8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1" creationId="{8BB0BDBC-0499-684F-B10E-7B61E357BB99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2" creationId="{068613C1-AA4B-B1B2-B7B7-4D0A6D065FE6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3" creationId="{86518D04-AA6E-4BCC-2776-45210882D155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4" creationId="{31810DC7-270E-DCAE-F39D-4A817C54B6CC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5" creationId="{8C4D7B78-9F89-F2CD-8617-A22FE7692787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6" creationId="{6E58219F-E0DF-6679-3970-2E97186D5A16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7" creationId="{7BCC5BFC-0421-BEBA-F3FF-791A4123A7CA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8" creationId="{9D5F4DCA-63FE-3A9F-22BA-880B0A4FD1DF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29" creationId="{51FD9038-889D-E97E-48BB-8846ECA6E37E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30" creationId="{FF4E32A2-5F8A-B5C2-988F-E8584F07BEA5}"/>
          </ac:spMkLst>
        </pc:spChg>
        <pc:spChg chg="add del mod">
          <ac:chgData name="Lenin Omar Nevárez Prado" userId="4017f4d7e904c57f" providerId="LiveId" clId="{726F0AD9-9D58-44BE-B905-938F51AC2297}" dt="2023-06-23T00:52:07.165" v="596" actId="478"/>
          <ac:spMkLst>
            <pc:docMk/>
            <pc:sldMk cId="955204449" sldId="261"/>
            <ac:spMk id="31" creationId="{A5EF65E9-F0D4-80AB-ACE0-E40E9EEDCE7F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32" creationId="{FCC78675-0886-17F7-6709-722ADF3637D4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33" creationId="{E47CBBEE-101B-9C97-FB7C-9E1779E8A2A2}"/>
          </ac:spMkLst>
        </pc:spChg>
        <pc:spChg chg="add del mod">
          <ac:chgData name="Lenin Omar Nevárez Prado" userId="4017f4d7e904c57f" providerId="LiveId" clId="{726F0AD9-9D58-44BE-B905-938F51AC2297}" dt="2023-06-23T00:52:24.622" v="610" actId="478"/>
          <ac:spMkLst>
            <pc:docMk/>
            <pc:sldMk cId="955204449" sldId="261"/>
            <ac:spMk id="34" creationId="{AF21AC7F-22AC-DB97-23D0-0F1ED6DF66C9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36" creationId="{49176F1B-FFFB-A347-D6E5-96E3D6B6E154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37" creationId="{DF6EBFF1-8648-D4EB-3A7C-D2B35AB868D7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43" creationId="{1297BE4B-71A3-91D3-C175-4564D3DA7513}"/>
          </ac:spMkLst>
        </pc:spChg>
        <pc:spChg chg="add mod">
          <ac:chgData name="Lenin Omar Nevárez Prado" userId="4017f4d7e904c57f" providerId="LiveId" clId="{726F0AD9-9D58-44BE-B905-938F51AC2297}" dt="2023-06-23T00:58:23.711" v="772" actId="1076"/>
          <ac:spMkLst>
            <pc:docMk/>
            <pc:sldMk cId="955204449" sldId="261"/>
            <ac:spMk id="44" creationId="{65C4BB65-1F8E-9093-CC3A-5BEAD96691F6}"/>
          </ac:spMkLst>
        </pc:spChg>
        <pc:spChg chg="add mod ord">
          <ac:chgData name="Lenin Omar Nevárez Prado" userId="4017f4d7e904c57f" providerId="LiveId" clId="{726F0AD9-9D58-44BE-B905-938F51AC2297}" dt="2023-06-23T00:59:59.600" v="790" actId="207"/>
          <ac:spMkLst>
            <pc:docMk/>
            <pc:sldMk cId="955204449" sldId="261"/>
            <ac:spMk id="48" creationId="{2CAE3566-7CAA-428F-95B7-28FF90ED52DD}"/>
          </ac:spMkLst>
        </pc:spChg>
        <pc:grpChg chg="add del mod">
          <ac:chgData name="Lenin Omar Nevárez Prado" userId="4017f4d7e904c57f" providerId="LiveId" clId="{726F0AD9-9D58-44BE-B905-938F51AC2297}" dt="2023-06-23T00:52:32.165" v="611" actId="165"/>
          <ac:grpSpMkLst>
            <pc:docMk/>
            <pc:sldMk cId="955204449" sldId="261"/>
            <ac:grpSpMk id="19" creationId="{31EFB528-9EAE-3476-5C26-64D2C501187C}"/>
          </ac:grpSpMkLst>
        </pc:grpChg>
        <pc:grpChg chg="add mod">
          <ac:chgData name="Lenin Omar Nevárez Prado" userId="4017f4d7e904c57f" providerId="LiveId" clId="{726F0AD9-9D58-44BE-B905-938F51AC2297}" dt="2023-06-23T00:58:23.711" v="772" actId="1076"/>
          <ac:grpSpMkLst>
            <pc:docMk/>
            <pc:sldMk cId="955204449" sldId="261"/>
            <ac:grpSpMk id="39" creationId="{9D41CB2F-9393-4541-4350-D5D4F69C97F0}"/>
          </ac:grpSpMkLst>
        </pc:grpChg>
        <pc:grpChg chg="add del mod">
          <ac:chgData name="Lenin Omar Nevárez Prado" userId="4017f4d7e904c57f" providerId="LiveId" clId="{726F0AD9-9D58-44BE-B905-938F51AC2297}" dt="2023-06-23T00:56:58.550" v="717" actId="478"/>
          <ac:grpSpMkLst>
            <pc:docMk/>
            <pc:sldMk cId="955204449" sldId="261"/>
            <ac:grpSpMk id="40" creationId="{8C1ABCA8-7A4D-E32E-9F69-E0077F933617}"/>
          </ac:grpSpMkLst>
        </pc:grpChg>
        <pc:grpChg chg="add mod">
          <ac:chgData name="Lenin Omar Nevárez Prado" userId="4017f4d7e904c57f" providerId="LiveId" clId="{726F0AD9-9D58-44BE-B905-938F51AC2297}" dt="2023-06-23T00:58:23.711" v="772" actId="1076"/>
          <ac:grpSpMkLst>
            <pc:docMk/>
            <pc:sldMk cId="955204449" sldId="261"/>
            <ac:grpSpMk id="45" creationId="{19F6D125-5B57-AA52-1826-C931A40AB8AC}"/>
          </ac:grpSpMkLst>
        </pc:grp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4" creationId="{8E64675C-8EEF-E31C-0D9E-DAA0926DABDD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5" creationId="{2862222E-884A-CCFD-4ED7-D768D5E7FC21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6" creationId="{F68B52D4-0401-5E81-6673-9F58481BD41C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7" creationId="{DCC93B71-9EB9-D234-3A2F-4D2EEF0B6D9C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8" creationId="{5AF90D92-DD2F-F00C-BD72-CF350E896371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9" creationId="{FED06F88-FF96-6E08-198C-CFC363364AB3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10" creationId="{2ED01C49-8B85-F539-33B6-5FB8F831DC1C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11" creationId="{6B7F2F55-D927-43ED-D6E4-9273E658811B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12" creationId="{95FB0ACE-6805-00A2-6907-E889C417E4D8}"/>
          </ac:picMkLst>
        </pc:picChg>
        <pc:picChg chg="add del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13" creationId="{809B2A26-BC97-7DF2-B005-042FC6022A1F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14" creationId="{9EA8830C-8C32-118A-7F24-BBFB62B713E2}"/>
          </ac:picMkLst>
        </pc:picChg>
        <pc:picChg chg="add del mod">
          <ac:chgData name="Lenin Omar Nevárez Prado" userId="4017f4d7e904c57f" providerId="LiveId" clId="{726F0AD9-9D58-44BE-B905-938F51AC2297}" dt="2023-06-23T00:52:00.350" v="595" actId="478"/>
          <ac:picMkLst>
            <pc:docMk/>
            <pc:sldMk cId="955204449" sldId="261"/>
            <ac:picMk id="15" creationId="{AD96635A-9A62-40F8-5295-93989C42544A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16" creationId="{407583FF-8EE7-12F1-1B5E-EF9CA446E6AE}"/>
          </ac:picMkLst>
        </pc:picChg>
        <pc:picChg chg="add mod topLvl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17" creationId="{0F5BD980-314D-79BC-FBD6-092DD46A4D2B}"/>
          </ac:picMkLst>
        </pc:picChg>
        <pc:picChg chg="add del mod">
          <ac:chgData name="Lenin Omar Nevárez Prado" userId="4017f4d7e904c57f" providerId="LiveId" clId="{726F0AD9-9D58-44BE-B905-938F51AC2297}" dt="2023-06-23T00:52:23.098" v="609" actId="478"/>
          <ac:picMkLst>
            <pc:docMk/>
            <pc:sldMk cId="955204449" sldId="261"/>
            <ac:picMk id="18" creationId="{6F45B40B-FB1A-5C04-EAE3-317AF42DB2AE}"/>
          </ac:picMkLst>
        </pc:picChg>
        <pc:picChg chg="add mod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35" creationId="{340B17DD-AED8-B099-B385-36C11EDFF35E}"/>
          </ac:picMkLst>
        </pc:picChg>
        <pc:picChg chg="add mod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38" creationId="{23A2B8FA-1C57-DF5E-F8EF-97FFC52E4522}"/>
          </ac:picMkLst>
        </pc:picChg>
        <pc:picChg chg="mod">
          <ac:chgData name="Lenin Omar Nevárez Prado" userId="4017f4d7e904c57f" providerId="LiveId" clId="{726F0AD9-9D58-44BE-B905-938F51AC2297}" dt="2023-06-23T00:58:23.711" v="772" actId="1076"/>
          <ac:picMkLst>
            <pc:docMk/>
            <pc:sldMk cId="955204449" sldId="261"/>
            <ac:picMk id="41" creationId="{BB5AB08A-4530-85C8-3662-898A40549DCC}"/>
          </ac:picMkLst>
        </pc:picChg>
        <pc:picChg chg="del mod">
          <ac:chgData name="Lenin Omar Nevárez Prado" userId="4017f4d7e904c57f" providerId="LiveId" clId="{726F0AD9-9D58-44BE-B905-938F51AC2297}" dt="2023-06-23T00:56:58.550" v="717" actId="478"/>
          <ac:picMkLst>
            <pc:docMk/>
            <pc:sldMk cId="955204449" sldId="261"/>
            <ac:picMk id="42" creationId="{7FD3FA1C-8D64-6385-4FA3-29254C1CA6BF}"/>
          </ac:picMkLst>
        </pc:picChg>
        <pc:picChg chg="add del mod">
          <ac:chgData name="Lenin Omar Nevárez Prado" userId="4017f4d7e904c57f" providerId="LiveId" clId="{726F0AD9-9D58-44BE-B905-938F51AC2297}" dt="2023-06-23T00:59:49.199" v="789" actId="478"/>
          <ac:picMkLst>
            <pc:docMk/>
            <pc:sldMk cId="955204449" sldId="261"/>
            <ac:picMk id="46" creationId="{0D142487-E6B0-71BC-BA3F-F0B64393CB8E}"/>
          </ac:picMkLst>
        </pc:picChg>
        <pc:picChg chg="add del mod">
          <ac:chgData name="Lenin Omar Nevárez Prado" userId="4017f4d7e904c57f" providerId="LiveId" clId="{726F0AD9-9D58-44BE-B905-938F51AC2297}" dt="2023-06-23T00:59:49.199" v="789" actId="478"/>
          <ac:picMkLst>
            <pc:docMk/>
            <pc:sldMk cId="955204449" sldId="261"/>
            <ac:picMk id="47" creationId="{6A7463DD-CD03-CD0C-F11E-8D19C588C050}"/>
          </ac:picMkLst>
        </pc:picChg>
        <pc:picChg chg="add mod">
          <ac:chgData name="Lenin Omar Nevárez Prado" userId="4017f4d7e904c57f" providerId="LiveId" clId="{726F0AD9-9D58-44BE-B905-938F51AC2297}" dt="2023-06-23T01:02:12.888" v="857" actId="1036"/>
          <ac:picMkLst>
            <pc:docMk/>
            <pc:sldMk cId="955204449" sldId="261"/>
            <ac:picMk id="50" creationId="{DD9CC366-AA6F-C6ED-170F-06D6D52AB6AF}"/>
          </ac:picMkLst>
        </pc:picChg>
        <pc:picChg chg="add mod">
          <ac:chgData name="Lenin Omar Nevárez Prado" userId="4017f4d7e904c57f" providerId="LiveId" clId="{726F0AD9-9D58-44BE-B905-938F51AC2297}" dt="2023-06-23T01:02:12.888" v="857" actId="1036"/>
          <ac:picMkLst>
            <pc:docMk/>
            <pc:sldMk cId="955204449" sldId="261"/>
            <ac:picMk id="52" creationId="{43D3579B-B4D0-CBA8-F4D9-B03C5D1305DB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3749425057" sldId="262"/>
        </pc:sldMkLst>
        <pc:spChg chg="add mod">
          <ac:chgData name="Lenin Omar Nevárez Prado" userId="4017f4d7e904c57f" providerId="LiveId" clId="{726F0AD9-9D58-44BE-B905-938F51AC2297}" dt="2023-06-23T01:01:32.696" v="840" actId="1076"/>
          <ac:spMkLst>
            <pc:docMk/>
            <pc:sldMk cId="3749425057" sldId="262"/>
            <ac:spMk id="3" creationId="{849D7F98-19C2-AC9A-893C-9DA3504934AE}"/>
          </ac:spMkLst>
        </pc:spChg>
        <pc:spChg chg="del">
          <ac:chgData name="Lenin Omar Nevárez Prado" userId="4017f4d7e904c57f" providerId="LiveId" clId="{726F0AD9-9D58-44BE-B905-938F51AC2297}" dt="2023-06-23T01:00:46.724" v="802" actId="21"/>
          <ac:spMkLst>
            <pc:docMk/>
            <pc:sldMk cId="3749425057" sldId="262"/>
            <ac:spMk id="5" creationId="{ED69196F-BDF0-7D51-D289-277A37D3482D}"/>
          </ac:spMkLst>
        </pc:spChg>
        <pc:spChg chg="del">
          <ac:chgData name="Lenin Omar Nevárez Prado" userId="4017f4d7e904c57f" providerId="LiveId" clId="{726F0AD9-9D58-44BE-B905-938F51AC2297}" dt="2023-06-23T01:00:46.724" v="802" actId="21"/>
          <ac:spMkLst>
            <pc:docMk/>
            <pc:sldMk cId="3749425057" sldId="262"/>
            <ac:spMk id="6" creationId="{5A44E674-58EE-887A-E246-80D073FD8600}"/>
          </ac:spMkLst>
        </pc:spChg>
        <pc:spChg chg="del">
          <ac:chgData name="Lenin Omar Nevárez Prado" userId="4017f4d7e904c57f" providerId="LiveId" clId="{726F0AD9-9D58-44BE-B905-938F51AC2297}" dt="2023-06-23T01:00:46.724" v="802" actId="21"/>
          <ac:spMkLst>
            <pc:docMk/>
            <pc:sldMk cId="3749425057" sldId="262"/>
            <ac:spMk id="7" creationId="{E0B330E2-1382-B187-D40F-862930FA52DF}"/>
          </ac:spMkLst>
        </pc:spChg>
        <pc:picChg chg="add mod">
          <ac:chgData name="Lenin Omar Nevárez Prado" userId="4017f4d7e904c57f" providerId="LiveId" clId="{726F0AD9-9D58-44BE-B905-938F51AC2297}" dt="2023-06-23T01:01:27.240" v="838" actId="1076"/>
          <ac:picMkLst>
            <pc:docMk/>
            <pc:sldMk cId="3749425057" sldId="262"/>
            <ac:picMk id="2" creationId="{015BD7FA-0652-3D89-C1F1-327624B9DCA0}"/>
          </ac:picMkLst>
        </pc:picChg>
        <pc:picChg chg="add del mod">
          <ac:chgData name="Lenin Omar Nevárez Prado" userId="4017f4d7e904c57f" providerId="LiveId" clId="{726F0AD9-9D58-44BE-B905-938F51AC2297}" dt="2023-06-23T01:39:45.539" v="1323" actId="478"/>
          <ac:picMkLst>
            <pc:docMk/>
            <pc:sldMk cId="3749425057" sldId="262"/>
            <ac:picMk id="4" creationId="{FB4C8AE7-3160-CF30-3E29-393144EC08BB}"/>
          </ac:picMkLst>
        </pc:picChg>
        <pc:picChg chg="mod">
          <ac:chgData name="Lenin Omar Nevárez Prado" userId="4017f4d7e904c57f" providerId="LiveId" clId="{726F0AD9-9D58-44BE-B905-938F51AC2297}" dt="2023-06-23T01:01:27.240" v="838" actId="1076"/>
          <ac:picMkLst>
            <pc:docMk/>
            <pc:sldMk cId="3749425057" sldId="262"/>
            <ac:picMk id="9" creationId="{48D6B758-8216-0E04-73AF-1C174A5D5413}"/>
          </ac:picMkLst>
        </pc:picChg>
        <pc:picChg chg="mod">
          <ac:chgData name="Lenin Omar Nevárez Prado" userId="4017f4d7e904c57f" providerId="LiveId" clId="{726F0AD9-9D58-44BE-B905-938F51AC2297}" dt="2023-06-23T01:01:27.240" v="838" actId="1076"/>
          <ac:picMkLst>
            <pc:docMk/>
            <pc:sldMk cId="3749425057" sldId="262"/>
            <ac:picMk id="11" creationId="{7AAFD2E8-D2A8-3B5F-B6F6-4D1BBDA085AB}"/>
          </ac:picMkLst>
        </pc:picChg>
      </pc:sldChg>
      <pc:sldChg chg="addSp delSp modSp new del mod">
        <pc:chgData name="Lenin Omar Nevárez Prado" userId="4017f4d7e904c57f" providerId="LiveId" clId="{726F0AD9-9D58-44BE-B905-938F51AC2297}" dt="2023-06-27T19:28:51.766" v="1341" actId="47"/>
        <pc:sldMkLst>
          <pc:docMk/>
          <pc:sldMk cId="2416824160" sldId="263"/>
        </pc:sldMkLst>
        <pc:spChg chg="mod">
          <ac:chgData name="Lenin Omar Nevárez Prado" userId="4017f4d7e904c57f" providerId="LiveId" clId="{726F0AD9-9D58-44BE-B905-938F51AC2297}" dt="2023-06-23T01:03:25.226" v="884" actId="122"/>
          <ac:spMkLst>
            <pc:docMk/>
            <pc:sldMk cId="2416824160" sldId="263"/>
            <ac:spMk id="2" creationId="{5408F8FD-E500-4DA8-ABF9-E5245DE3C860}"/>
          </ac:spMkLst>
        </pc:spChg>
        <pc:spChg chg="del">
          <ac:chgData name="Lenin Omar Nevárez Prado" userId="4017f4d7e904c57f" providerId="LiveId" clId="{726F0AD9-9D58-44BE-B905-938F51AC2297}" dt="2023-06-23T01:02:55.743" v="866" actId="478"/>
          <ac:spMkLst>
            <pc:docMk/>
            <pc:sldMk cId="2416824160" sldId="263"/>
            <ac:spMk id="3" creationId="{39414D55-2D4F-D740-ED2A-3251D90CD7CE}"/>
          </ac:spMkLst>
        </pc:spChg>
        <pc:spChg chg="add mod">
          <ac:chgData name="Lenin Omar Nevárez Prado" userId="4017f4d7e904c57f" providerId="LiveId" clId="{726F0AD9-9D58-44BE-B905-938F51AC2297}" dt="2023-06-23T01:03:45.951" v="899" actId="1076"/>
          <ac:spMkLst>
            <pc:docMk/>
            <pc:sldMk cId="2416824160" sldId="263"/>
            <ac:spMk id="4" creationId="{6D5B416C-D0DC-6381-22A9-C582B4A126E5}"/>
          </ac:spMkLst>
        </pc:spChg>
        <pc:spChg chg="add mod">
          <ac:chgData name="Lenin Omar Nevárez Prado" userId="4017f4d7e904c57f" providerId="LiveId" clId="{726F0AD9-9D58-44BE-B905-938F51AC2297}" dt="2023-06-23T01:03:51.135" v="908" actId="20577"/>
          <ac:spMkLst>
            <pc:docMk/>
            <pc:sldMk cId="2416824160" sldId="263"/>
            <ac:spMk id="5" creationId="{FF5EFCD7-8798-A85D-4F41-A57578262FBC}"/>
          </ac:spMkLst>
        </pc:spChg>
        <pc:spChg chg="add mod">
          <ac:chgData name="Lenin Omar Nevárez Prado" userId="4017f4d7e904c57f" providerId="LiveId" clId="{726F0AD9-9D58-44BE-B905-938F51AC2297}" dt="2023-06-23T01:03:55.540" v="910" actId="20577"/>
          <ac:spMkLst>
            <pc:docMk/>
            <pc:sldMk cId="2416824160" sldId="263"/>
            <ac:spMk id="6" creationId="{8C7889B7-4FAC-0C74-69E5-671B89E7D8AD}"/>
          </ac:spMkLst>
        </pc:spChg>
        <pc:picChg chg="add mod">
          <ac:chgData name="Lenin Omar Nevárez Prado" userId="4017f4d7e904c57f" providerId="LiveId" clId="{726F0AD9-9D58-44BE-B905-938F51AC2297}" dt="2023-06-23T01:39:47.497" v="1324"/>
          <ac:picMkLst>
            <pc:docMk/>
            <pc:sldMk cId="2416824160" sldId="263"/>
            <ac:picMk id="7" creationId="{5C49274A-B355-3172-C366-F9DA62884F18}"/>
          </ac:picMkLst>
        </pc:picChg>
        <pc:picChg chg="add mod">
          <ac:chgData name="Lenin Omar Nevárez Prado" userId="4017f4d7e904c57f" providerId="LiveId" clId="{726F0AD9-9D58-44BE-B905-938F51AC2297}" dt="2023-06-23T01:03:23.144" v="883" actId="1076"/>
          <ac:picMkLst>
            <pc:docMk/>
            <pc:sldMk cId="2416824160" sldId="263"/>
            <ac:picMk id="2050" creationId="{309168FF-2A4E-0D14-1DAC-C967EAC50B53}"/>
          </ac:picMkLst>
        </pc:picChg>
        <pc:picChg chg="add mod">
          <ac:chgData name="Lenin Omar Nevárez Prado" userId="4017f4d7e904c57f" providerId="LiveId" clId="{726F0AD9-9D58-44BE-B905-938F51AC2297}" dt="2023-06-23T01:04:54.576" v="917" actId="1076"/>
          <ac:picMkLst>
            <pc:docMk/>
            <pc:sldMk cId="2416824160" sldId="263"/>
            <ac:picMk id="2052" creationId="{E2EA54A0-8C71-C485-EB6E-1AB4BF044FA2}"/>
          </ac:picMkLst>
        </pc:picChg>
      </pc:sldChg>
      <pc:sldChg chg="addSp delSp modSp add del mod modNotesTx">
        <pc:chgData name="Lenin Omar Nevárez Prado" userId="4017f4d7e904c57f" providerId="LiveId" clId="{726F0AD9-9D58-44BE-B905-938F51AC2297}" dt="2023-06-27T19:28:51.766" v="1341" actId="47"/>
        <pc:sldMkLst>
          <pc:docMk/>
          <pc:sldMk cId="939043146" sldId="264"/>
        </pc:sldMkLst>
        <pc:spChg chg="del">
          <ac:chgData name="Lenin Omar Nevárez Prado" userId="4017f4d7e904c57f" providerId="LiveId" clId="{726F0AD9-9D58-44BE-B905-938F51AC2297}" dt="2023-06-23T01:05:17.982" v="919" actId="478"/>
          <ac:spMkLst>
            <pc:docMk/>
            <pc:sldMk cId="939043146" sldId="264"/>
            <ac:spMk id="4" creationId="{6D5B416C-D0DC-6381-22A9-C582B4A126E5}"/>
          </ac:spMkLst>
        </pc:spChg>
        <pc:spChg chg="del">
          <ac:chgData name="Lenin Omar Nevárez Prado" userId="4017f4d7e904c57f" providerId="LiveId" clId="{726F0AD9-9D58-44BE-B905-938F51AC2297}" dt="2023-06-23T01:05:17.982" v="919" actId="478"/>
          <ac:spMkLst>
            <pc:docMk/>
            <pc:sldMk cId="939043146" sldId="264"/>
            <ac:spMk id="5" creationId="{FF5EFCD7-8798-A85D-4F41-A57578262FBC}"/>
          </ac:spMkLst>
        </pc:spChg>
        <pc:spChg chg="del">
          <ac:chgData name="Lenin Omar Nevárez Prado" userId="4017f4d7e904c57f" providerId="LiveId" clId="{726F0AD9-9D58-44BE-B905-938F51AC2297}" dt="2023-06-23T01:05:17.982" v="919" actId="478"/>
          <ac:spMkLst>
            <pc:docMk/>
            <pc:sldMk cId="939043146" sldId="264"/>
            <ac:spMk id="6" creationId="{8C7889B7-4FAC-0C74-69E5-671B89E7D8AD}"/>
          </ac:spMkLst>
        </pc:spChg>
        <pc:spChg chg="add mod">
          <ac:chgData name="Lenin Omar Nevárez Prado" userId="4017f4d7e904c57f" providerId="LiveId" clId="{726F0AD9-9D58-44BE-B905-938F51AC2297}" dt="2023-06-23T01:06:04.672" v="967" actId="1076"/>
          <ac:spMkLst>
            <pc:docMk/>
            <pc:sldMk cId="939043146" sldId="264"/>
            <ac:spMk id="7" creationId="{0033185F-4F18-80D6-387C-D252C23B3520}"/>
          </ac:spMkLst>
        </pc:spChg>
        <pc:picChg chg="add mod">
          <ac:chgData name="Lenin Omar Nevárez Prado" userId="4017f4d7e904c57f" providerId="LiveId" clId="{726F0AD9-9D58-44BE-B905-938F51AC2297}" dt="2023-06-23T01:39:48.769" v="1325"/>
          <ac:picMkLst>
            <pc:docMk/>
            <pc:sldMk cId="939043146" sldId="264"/>
            <ac:picMk id="8" creationId="{2962D634-1002-35B8-F75F-B90C3D783951}"/>
          </ac:picMkLst>
        </pc:picChg>
        <pc:picChg chg="del">
          <ac:chgData name="Lenin Omar Nevárez Prado" userId="4017f4d7e904c57f" providerId="LiveId" clId="{726F0AD9-9D58-44BE-B905-938F51AC2297}" dt="2023-06-23T01:05:17.982" v="919" actId="478"/>
          <ac:picMkLst>
            <pc:docMk/>
            <pc:sldMk cId="939043146" sldId="264"/>
            <ac:picMk id="2050" creationId="{309168FF-2A4E-0D14-1DAC-C967EAC50B53}"/>
          </ac:picMkLst>
        </pc:picChg>
        <pc:picChg chg="del">
          <ac:chgData name="Lenin Omar Nevárez Prado" userId="4017f4d7e904c57f" providerId="LiveId" clId="{726F0AD9-9D58-44BE-B905-938F51AC2297}" dt="2023-06-23T01:05:17.982" v="919" actId="478"/>
          <ac:picMkLst>
            <pc:docMk/>
            <pc:sldMk cId="939043146" sldId="264"/>
            <ac:picMk id="2052" creationId="{E2EA54A0-8C71-C485-EB6E-1AB4BF044FA2}"/>
          </ac:picMkLst>
        </pc:picChg>
        <pc:picChg chg="add mod">
          <ac:chgData name="Lenin Omar Nevárez Prado" userId="4017f4d7e904c57f" providerId="LiveId" clId="{726F0AD9-9D58-44BE-B905-938F51AC2297}" dt="2023-06-23T01:05:40.760" v="925" actId="1076"/>
          <ac:picMkLst>
            <pc:docMk/>
            <pc:sldMk cId="939043146" sldId="264"/>
            <ac:picMk id="3074" creationId="{F6462EB8-083B-FDD1-E0C5-F5AAD23A1ED5}"/>
          </ac:picMkLst>
        </pc:picChg>
      </pc:sldChg>
      <pc:sldChg chg="addSp delSp modSp add del">
        <pc:chgData name="Lenin Omar Nevárez Prado" userId="4017f4d7e904c57f" providerId="LiveId" clId="{726F0AD9-9D58-44BE-B905-938F51AC2297}" dt="2023-06-27T19:28:51.766" v="1341" actId="47"/>
        <pc:sldMkLst>
          <pc:docMk/>
          <pc:sldMk cId="3273440472" sldId="265"/>
        </pc:sldMkLst>
        <pc:picChg chg="add mod">
          <ac:chgData name="Lenin Omar Nevárez Prado" userId="4017f4d7e904c57f" providerId="LiveId" clId="{726F0AD9-9D58-44BE-B905-938F51AC2297}" dt="2023-06-23T01:39:49.969" v="1326"/>
          <ac:picMkLst>
            <pc:docMk/>
            <pc:sldMk cId="3273440472" sldId="265"/>
            <ac:picMk id="3" creationId="{C12CB2E7-BAAA-6AC2-5BB3-01F38F533346}"/>
          </ac:picMkLst>
        </pc:picChg>
        <pc:picChg chg="del">
          <ac:chgData name="Lenin Omar Nevárez Prado" userId="4017f4d7e904c57f" providerId="LiveId" clId="{726F0AD9-9D58-44BE-B905-938F51AC2297}" dt="2023-06-23T01:07:14.559" v="969" actId="478"/>
          <ac:picMkLst>
            <pc:docMk/>
            <pc:sldMk cId="3273440472" sldId="265"/>
            <ac:picMk id="3074" creationId="{F6462EB8-083B-FDD1-E0C5-F5AAD23A1ED5}"/>
          </ac:picMkLst>
        </pc:picChg>
        <pc:picChg chg="add del mod">
          <ac:chgData name="Lenin Omar Nevárez Prado" userId="4017f4d7e904c57f" providerId="LiveId" clId="{726F0AD9-9D58-44BE-B905-938F51AC2297}" dt="2023-06-23T01:08:26.271" v="985" actId="478"/>
          <ac:picMkLst>
            <pc:docMk/>
            <pc:sldMk cId="3273440472" sldId="265"/>
            <ac:picMk id="4098" creationId="{D407E686-5C9C-B289-64B2-938D1FCBE878}"/>
          </ac:picMkLst>
        </pc:picChg>
        <pc:picChg chg="add del mod">
          <ac:chgData name="Lenin Omar Nevárez Prado" userId="4017f4d7e904c57f" providerId="LiveId" clId="{726F0AD9-9D58-44BE-B905-938F51AC2297}" dt="2023-06-23T01:08:26.847" v="986" actId="478"/>
          <ac:picMkLst>
            <pc:docMk/>
            <pc:sldMk cId="3273440472" sldId="265"/>
            <ac:picMk id="4100" creationId="{BF8F9D2D-F6AF-8BC0-D8A0-920E2A7D66BE}"/>
          </ac:picMkLst>
        </pc:picChg>
        <pc:picChg chg="add mod">
          <ac:chgData name="Lenin Omar Nevárez Prado" userId="4017f4d7e904c57f" providerId="LiveId" clId="{726F0AD9-9D58-44BE-B905-938F51AC2297}" dt="2023-06-23T01:08:51.752" v="992" actId="1076"/>
          <ac:picMkLst>
            <pc:docMk/>
            <pc:sldMk cId="3273440472" sldId="265"/>
            <ac:picMk id="4102" creationId="{3FB78359-499D-AD70-79E5-7B77E22CD938}"/>
          </ac:picMkLst>
        </pc:picChg>
        <pc:picChg chg="add mod">
          <ac:chgData name="Lenin Omar Nevárez Prado" userId="4017f4d7e904c57f" providerId="LiveId" clId="{726F0AD9-9D58-44BE-B905-938F51AC2297}" dt="2023-06-23T01:08:45.824" v="989" actId="1076"/>
          <ac:picMkLst>
            <pc:docMk/>
            <pc:sldMk cId="3273440472" sldId="265"/>
            <ac:picMk id="4104" creationId="{262A2326-2352-906F-EE5A-7A31302A906A}"/>
          </ac:picMkLst>
        </pc:picChg>
      </pc:sldChg>
      <pc:sldChg chg="addSp modSp add del">
        <pc:chgData name="Lenin Omar Nevárez Prado" userId="4017f4d7e904c57f" providerId="LiveId" clId="{726F0AD9-9D58-44BE-B905-938F51AC2297}" dt="2023-06-27T19:28:51.766" v="1341" actId="47"/>
        <pc:sldMkLst>
          <pc:docMk/>
          <pc:sldMk cId="3122891027" sldId="266"/>
        </pc:sldMkLst>
        <pc:picChg chg="add mod">
          <ac:chgData name="Lenin Omar Nevárez Prado" userId="4017f4d7e904c57f" providerId="LiveId" clId="{726F0AD9-9D58-44BE-B905-938F51AC2297}" dt="2023-06-23T01:39:51.185" v="1327"/>
          <ac:picMkLst>
            <pc:docMk/>
            <pc:sldMk cId="3122891027" sldId="266"/>
            <ac:picMk id="3" creationId="{6618CD97-F0D2-CF99-3830-56A91A50816E}"/>
          </ac:picMkLst>
        </pc:picChg>
      </pc:sldChg>
      <pc:sldChg chg="addSp delSp modSp add del">
        <pc:chgData name="Lenin Omar Nevárez Prado" userId="4017f4d7e904c57f" providerId="LiveId" clId="{726F0AD9-9D58-44BE-B905-938F51AC2297}" dt="2023-06-27T19:28:51.766" v="1341" actId="47"/>
        <pc:sldMkLst>
          <pc:docMk/>
          <pc:sldMk cId="4070026409" sldId="267"/>
        </pc:sldMkLst>
        <pc:picChg chg="add mod">
          <ac:chgData name="Lenin Omar Nevárez Prado" userId="4017f4d7e904c57f" providerId="LiveId" clId="{726F0AD9-9D58-44BE-B905-938F51AC2297}" dt="2023-06-23T01:39:52.329" v="1328"/>
          <ac:picMkLst>
            <pc:docMk/>
            <pc:sldMk cId="4070026409" sldId="267"/>
            <ac:picMk id="3" creationId="{F4AD9483-BF1B-4B1D-43B0-A5D18CE744E9}"/>
          </ac:picMkLst>
        </pc:picChg>
        <pc:picChg chg="del">
          <ac:chgData name="Lenin Omar Nevárez Prado" userId="4017f4d7e904c57f" providerId="LiveId" clId="{726F0AD9-9D58-44BE-B905-938F51AC2297}" dt="2023-06-23T01:09:13.519" v="994" actId="478"/>
          <ac:picMkLst>
            <pc:docMk/>
            <pc:sldMk cId="4070026409" sldId="267"/>
            <ac:picMk id="4098" creationId="{D407E686-5C9C-B289-64B2-938D1FCBE878}"/>
          </ac:picMkLst>
        </pc:picChg>
        <pc:picChg chg="del">
          <ac:chgData name="Lenin Omar Nevárez Prado" userId="4017f4d7e904c57f" providerId="LiveId" clId="{726F0AD9-9D58-44BE-B905-938F51AC2297}" dt="2023-06-23T01:09:14.191" v="995" actId="478"/>
          <ac:picMkLst>
            <pc:docMk/>
            <pc:sldMk cId="4070026409" sldId="267"/>
            <ac:picMk id="4100" creationId="{BF8F9D2D-F6AF-8BC0-D8A0-920E2A7D66BE}"/>
          </ac:picMkLst>
        </pc:picChg>
        <pc:picChg chg="add del mod">
          <ac:chgData name="Lenin Omar Nevárez Prado" userId="4017f4d7e904c57f" providerId="LiveId" clId="{726F0AD9-9D58-44BE-B905-938F51AC2297}" dt="2023-06-23T01:10:33.967" v="1000" actId="478"/>
          <ac:picMkLst>
            <pc:docMk/>
            <pc:sldMk cId="4070026409" sldId="267"/>
            <ac:picMk id="5122" creationId="{F89DB993-479E-AE40-9B26-453B4271D240}"/>
          </ac:picMkLst>
        </pc:picChg>
        <pc:picChg chg="add del mod">
          <ac:chgData name="Lenin Omar Nevárez Prado" userId="4017f4d7e904c57f" providerId="LiveId" clId="{726F0AD9-9D58-44BE-B905-938F51AC2297}" dt="2023-06-23T01:11:23.935" v="1007" actId="478"/>
          <ac:picMkLst>
            <pc:docMk/>
            <pc:sldMk cId="4070026409" sldId="267"/>
            <ac:picMk id="5124" creationId="{8289ACD2-2390-6E52-154F-C7A13548FC7F}"/>
          </ac:picMkLst>
        </pc:picChg>
        <pc:picChg chg="add mod">
          <ac:chgData name="Lenin Omar Nevárez Prado" userId="4017f4d7e904c57f" providerId="LiveId" clId="{726F0AD9-9D58-44BE-B905-938F51AC2297}" dt="2023-06-23T01:13:37.336" v="1025" actId="1076"/>
          <ac:picMkLst>
            <pc:docMk/>
            <pc:sldMk cId="4070026409" sldId="267"/>
            <ac:picMk id="5126" creationId="{CE7D011A-F107-6885-60A8-BC6A719141AA}"/>
          </ac:picMkLst>
        </pc:picChg>
        <pc:picChg chg="add mod">
          <ac:chgData name="Lenin Omar Nevárez Prado" userId="4017f4d7e904c57f" providerId="LiveId" clId="{726F0AD9-9D58-44BE-B905-938F51AC2297}" dt="2023-06-23T01:13:35.593" v="1024" actId="1076"/>
          <ac:picMkLst>
            <pc:docMk/>
            <pc:sldMk cId="4070026409" sldId="267"/>
            <ac:picMk id="5128" creationId="{E3AB42F3-9A00-FC00-B2A0-C249134F08E2}"/>
          </ac:picMkLst>
        </pc:picChg>
        <pc:picChg chg="add mod">
          <ac:chgData name="Lenin Omar Nevárez Prado" userId="4017f4d7e904c57f" providerId="LiveId" clId="{726F0AD9-9D58-44BE-B905-938F51AC2297}" dt="2023-06-23T01:13:38.344" v="1026" actId="1076"/>
          <ac:picMkLst>
            <pc:docMk/>
            <pc:sldMk cId="4070026409" sldId="267"/>
            <ac:picMk id="5130" creationId="{7E05C1B6-809E-6982-ECDA-74ABA9EDFCB6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264650589" sldId="268"/>
        </pc:sldMkLst>
        <pc:spChg chg="mod">
          <ac:chgData name="Lenin Omar Nevárez Prado" userId="4017f4d7e904c57f" providerId="LiveId" clId="{726F0AD9-9D58-44BE-B905-938F51AC2297}" dt="2023-06-23T01:16:57.192" v="1037" actId="20577"/>
          <ac:spMkLst>
            <pc:docMk/>
            <pc:sldMk cId="264650589" sldId="268"/>
            <ac:spMk id="2" creationId="{5408F8FD-E500-4DA8-ABF9-E5245DE3C860}"/>
          </ac:spMkLst>
        </pc:spChg>
        <pc:spChg chg="del">
          <ac:chgData name="Lenin Omar Nevárez Prado" userId="4017f4d7e904c57f" providerId="LiveId" clId="{726F0AD9-9D58-44BE-B905-938F51AC2297}" dt="2023-06-23T01:17:25.608" v="1043" actId="478"/>
          <ac:spMkLst>
            <pc:docMk/>
            <pc:sldMk cId="264650589" sldId="268"/>
            <ac:spMk id="7" creationId="{0033185F-4F18-80D6-387C-D252C23B3520}"/>
          </ac:spMkLst>
        </pc:spChg>
        <pc:picChg chg="add mod">
          <ac:chgData name="Lenin Omar Nevárez Prado" userId="4017f4d7e904c57f" providerId="LiveId" clId="{726F0AD9-9D58-44BE-B905-938F51AC2297}" dt="2023-06-23T01:39:53.361" v="1329"/>
          <ac:picMkLst>
            <pc:docMk/>
            <pc:sldMk cId="264650589" sldId="268"/>
            <ac:picMk id="3" creationId="{41FD3FC3-E780-7F41-774C-252D9225F851}"/>
          </ac:picMkLst>
        </pc:picChg>
        <pc:picChg chg="del">
          <ac:chgData name="Lenin Omar Nevárez Prado" userId="4017f4d7e904c57f" providerId="LiveId" clId="{726F0AD9-9D58-44BE-B905-938F51AC2297}" dt="2023-06-23T01:17:00.177" v="1039" actId="478"/>
          <ac:picMkLst>
            <pc:docMk/>
            <pc:sldMk cId="264650589" sldId="268"/>
            <ac:picMk id="5126" creationId="{CE7D011A-F107-6885-60A8-BC6A719141AA}"/>
          </ac:picMkLst>
        </pc:picChg>
        <pc:picChg chg="del">
          <ac:chgData name="Lenin Omar Nevárez Prado" userId="4017f4d7e904c57f" providerId="LiveId" clId="{726F0AD9-9D58-44BE-B905-938F51AC2297}" dt="2023-06-23T01:16:59.708" v="1038" actId="478"/>
          <ac:picMkLst>
            <pc:docMk/>
            <pc:sldMk cId="264650589" sldId="268"/>
            <ac:picMk id="5128" creationId="{E3AB42F3-9A00-FC00-B2A0-C249134F08E2}"/>
          </ac:picMkLst>
        </pc:picChg>
        <pc:picChg chg="del">
          <ac:chgData name="Lenin Omar Nevárez Prado" userId="4017f4d7e904c57f" providerId="LiveId" clId="{726F0AD9-9D58-44BE-B905-938F51AC2297}" dt="2023-06-23T01:17:00.928" v="1040" actId="478"/>
          <ac:picMkLst>
            <pc:docMk/>
            <pc:sldMk cId="264650589" sldId="268"/>
            <ac:picMk id="5130" creationId="{7E05C1B6-809E-6982-ECDA-74ABA9EDFCB6}"/>
          </ac:picMkLst>
        </pc:picChg>
        <pc:picChg chg="add mod">
          <ac:chgData name="Lenin Omar Nevárez Prado" userId="4017f4d7e904c57f" providerId="LiveId" clId="{726F0AD9-9D58-44BE-B905-938F51AC2297}" dt="2023-06-23T01:39:59.372" v="1331" actId="732"/>
          <ac:picMkLst>
            <pc:docMk/>
            <pc:sldMk cId="264650589" sldId="268"/>
            <ac:picMk id="6146" creationId="{1CA6ADAA-AEBE-DF36-ABBD-A808AE588B49}"/>
          </ac:picMkLst>
        </pc:picChg>
      </pc:sldChg>
      <pc:sldChg chg="addSp delSp modSp add del mod ord">
        <pc:chgData name="Lenin Omar Nevárez Prado" userId="4017f4d7e904c57f" providerId="LiveId" clId="{726F0AD9-9D58-44BE-B905-938F51AC2297}" dt="2023-06-27T19:28:51.766" v="1341" actId="47"/>
        <pc:sldMkLst>
          <pc:docMk/>
          <pc:sldMk cId="383952401" sldId="269"/>
        </pc:sldMkLst>
        <pc:spChg chg="mod">
          <ac:chgData name="Lenin Omar Nevárez Prado" userId="4017f4d7e904c57f" providerId="LiveId" clId="{726F0AD9-9D58-44BE-B905-938F51AC2297}" dt="2023-06-23T01:17:35.720" v="1057" actId="20577"/>
          <ac:spMkLst>
            <pc:docMk/>
            <pc:sldMk cId="383952401" sldId="269"/>
            <ac:spMk id="2" creationId="{5408F8FD-E500-4DA8-ABF9-E5245DE3C860}"/>
          </ac:spMkLst>
        </pc:spChg>
        <pc:spChg chg="add del mod">
          <ac:chgData name="Lenin Omar Nevárez Prado" userId="4017f4d7e904c57f" providerId="LiveId" clId="{726F0AD9-9D58-44BE-B905-938F51AC2297}" dt="2023-06-23T01:17:45.912" v="1062" actId="478"/>
          <ac:spMkLst>
            <pc:docMk/>
            <pc:sldMk cId="383952401" sldId="269"/>
            <ac:spMk id="3" creationId="{E5981D51-50C2-B56A-60B0-A60770E526F0}"/>
          </ac:spMkLst>
        </pc:spChg>
        <pc:spChg chg="add del">
          <ac:chgData name="Lenin Omar Nevárez Prado" userId="4017f4d7e904c57f" providerId="LiveId" clId="{726F0AD9-9D58-44BE-B905-938F51AC2297}" dt="2023-06-23T01:17:50.294" v="1064"/>
          <ac:spMkLst>
            <pc:docMk/>
            <pc:sldMk cId="383952401" sldId="269"/>
            <ac:spMk id="4" creationId="{352782A5-6A44-0817-C84F-CD6545A77BE6}"/>
          </ac:spMkLst>
        </pc:spChg>
        <pc:picChg chg="add mod modCrop">
          <ac:chgData name="Lenin Omar Nevárez Prado" userId="4017f4d7e904c57f" providerId="LiveId" clId="{726F0AD9-9D58-44BE-B905-938F51AC2297}" dt="2023-06-23T01:19:34.154" v="1089" actId="1076"/>
          <ac:picMkLst>
            <pc:docMk/>
            <pc:sldMk cId="383952401" sldId="269"/>
            <ac:picMk id="5" creationId="{76C7D8EA-A6FB-F278-DDA1-0CDA9DB5373D}"/>
          </ac:picMkLst>
        </pc:picChg>
        <pc:picChg chg="add mod">
          <ac:chgData name="Lenin Omar Nevárez Prado" userId="4017f4d7e904c57f" providerId="LiveId" clId="{726F0AD9-9D58-44BE-B905-938F51AC2297}" dt="2023-06-23T01:39:55.065" v="1330"/>
          <ac:picMkLst>
            <pc:docMk/>
            <pc:sldMk cId="383952401" sldId="269"/>
            <ac:picMk id="6" creationId="{A5974C3C-23E5-B6D6-0C92-25921A8E9E00}"/>
          </ac:picMkLst>
        </pc:picChg>
        <pc:picChg chg="del">
          <ac:chgData name="Lenin Omar Nevárez Prado" userId="4017f4d7e904c57f" providerId="LiveId" clId="{726F0AD9-9D58-44BE-B905-938F51AC2297}" dt="2023-06-23T01:17:38.024" v="1060" actId="478"/>
          <ac:picMkLst>
            <pc:docMk/>
            <pc:sldMk cId="383952401" sldId="269"/>
            <ac:picMk id="5126" creationId="{CE7D011A-F107-6885-60A8-BC6A719141AA}"/>
          </ac:picMkLst>
        </pc:picChg>
        <pc:picChg chg="del">
          <ac:chgData name="Lenin Omar Nevárez Prado" userId="4017f4d7e904c57f" providerId="LiveId" clId="{726F0AD9-9D58-44BE-B905-938F51AC2297}" dt="2023-06-23T01:17:37.295" v="1058" actId="478"/>
          <ac:picMkLst>
            <pc:docMk/>
            <pc:sldMk cId="383952401" sldId="269"/>
            <ac:picMk id="5128" creationId="{E3AB42F3-9A00-FC00-B2A0-C249134F08E2}"/>
          </ac:picMkLst>
        </pc:picChg>
        <pc:picChg chg="del">
          <ac:chgData name="Lenin Omar Nevárez Prado" userId="4017f4d7e904c57f" providerId="LiveId" clId="{726F0AD9-9D58-44BE-B905-938F51AC2297}" dt="2023-06-23T01:17:37.640" v="1059" actId="478"/>
          <ac:picMkLst>
            <pc:docMk/>
            <pc:sldMk cId="383952401" sldId="269"/>
            <ac:picMk id="5130" creationId="{7E05C1B6-809E-6982-ECDA-74ABA9EDFCB6}"/>
          </ac:picMkLst>
        </pc:picChg>
        <pc:picChg chg="add mod">
          <ac:chgData name="Lenin Omar Nevárez Prado" userId="4017f4d7e904c57f" providerId="LiveId" clId="{726F0AD9-9D58-44BE-B905-938F51AC2297}" dt="2023-06-23T01:19:34.857" v="1090" actId="1076"/>
          <ac:picMkLst>
            <pc:docMk/>
            <pc:sldMk cId="383952401" sldId="269"/>
            <ac:picMk id="7174" creationId="{E31FDBD1-0255-9F60-D2AB-803D0A321DCC}"/>
          </ac:picMkLst>
        </pc:picChg>
        <pc:picChg chg="add mod">
          <ac:chgData name="Lenin Omar Nevárez Prado" userId="4017f4d7e904c57f" providerId="LiveId" clId="{726F0AD9-9D58-44BE-B905-938F51AC2297}" dt="2023-06-23T01:19:31.809" v="1087" actId="1076"/>
          <ac:picMkLst>
            <pc:docMk/>
            <pc:sldMk cId="383952401" sldId="269"/>
            <ac:picMk id="7176" creationId="{7AF754FA-DCF4-44E5-C047-149E5BD01AC2}"/>
          </ac:picMkLst>
        </pc:picChg>
        <pc:picChg chg="add mod">
          <ac:chgData name="Lenin Omar Nevárez Prado" userId="4017f4d7e904c57f" providerId="LiveId" clId="{726F0AD9-9D58-44BE-B905-938F51AC2297}" dt="2023-06-23T01:19:30.809" v="1086" actId="1076"/>
          <ac:picMkLst>
            <pc:docMk/>
            <pc:sldMk cId="383952401" sldId="269"/>
            <ac:picMk id="7178" creationId="{44CB4860-C72F-58E4-7CB2-327E82E05FC0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209946913" sldId="270"/>
        </pc:sldMkLst>
        <pc:spChg chg="mod">
          <ac:chgData name="Lenin Omar Nevárez Prado" userId="4017f4d7e904c57f" providerId="LiveId" clId="{726F0AD9-9D58-44BE-B905-938F51AC2297}" dt="2023-06-23T01:20:35.168" v="1100" actId="20577"/>
          <ac:spMkLst>
            <pc:docMk/>
            <pc:sldMk cId="209946913" sldId="270"/>
            <ac:spMk id="2" creationId="{5408F8FD-E500-4DA8-ABF9-E5245DE3C860}"/>
          </ac:spMkLst>
        </pc:spChg>
        <pc:picChg chg="add mod">
          <ac:chgData name="Lenin Omar Nevárez Prado" userId="4017f4d7e904c57f" providerId="LiveId" clId="{726F0AD9-9D58-44BE-B905-938F51AC2297}" dt="2023-06-23T01:40:01.641" v="1332"/>
          <ac:picMkLst>
            <pc:docMk/>
            <pc:sldMk cId="209946913" sldId="270"/>
            <ac:picMk id="3" creationId="{E28B651C-100F-5678-C293-AB540167EB23}"/>
          </ac:picMkLst>
        </pc:picChg>
        <pc:picChg chg="del">
          <ac:chgData name="Lenin Omar Nevárez Prado" userId="4017f4d7e904c57f" providerId="LiveId" clId="{726F0AD9-9D58-44BE-B905-938F51AC2297}" dt="2023-06-23T01:19:55.416" v="1092" actId="478"/>
          <ac:picMkLst>
            <pc:docMk/>
            <pc:sldMk cId="209946913" sldId="270"/>
            <ac:picMk id="5" creationId="{76C7D8EA-A6FB-F278-DDA1-0CDA9DB5373D}"/>
          </ac:picMkLst>
        </pc:picChg>
        <pc:picChg chg="del">
          <ac:chgData name="Lenin Omar Nevárez Prado" userId="4017f4d7e904c57f" providerId="LiveId" clId="{726F0AD9-9D58-44BE-B905-938F51AC2297}" dt="2023-06-23T01:19:55.872" v="1093" actId="478"/>
          <ac:picMkLst>
            <pc:docMk/>
            <pc:sldMk cId="209946913" sldId="270"/>
            <ac:picMk id="7174" creationId="{E31FDBD1-0255-9F60-D2AB-803D0A321DCC}"/>
          </ac:picMkLst>
        </pc:picChg>
        <pc:picChg chg="del">
          <ac:chgData name="Lenin Omar Nevárez Prado" userId="4017f4d7e904c57f" providerId="LiveId" clId="{726F0AD9-9D58-44BE-B905-938F51AC2297}" dt="2023-06-23T01:19:56.208" v="1094" actId="478"/>
          <ac:picMkLst>
            <pc:docMk/>
            <pc:sldMk cId="209946913" sldId="270"/>
            <ac:picMk id="7176" creationId="{7AF754FA-DCF4-44E5-C047-149E5BD01AC2}"/>
          </ac:picMkLst>
        </pc:picChg>
        <pc:picChg chg="del">
          <ac:chgData name="Lenin Omar Nevárez Prado" userId="4017f4d7e904c57f" providerId="LiveId" clId="{726F0AD9-9D58-44BE-B905-938F51AC2297}" dt="2023-06-23T01:19:56.992" v="1095" actId="478"/>
          <ac:picMkLst>
            <pc:docMk/>
            <pc:sldMk cId="209946913" sldId="270"/>
            <ac:picMk id="7178" creationId="{44CB4860-C72F-58E4-7CB2-327E82E05FC0}"/>
          </ac:picMkLst>
        </pc:picChg>
        <pc:picChg chg="add mod">
          <ac:chgData name="Lenin Omar Nevárez Prado" userId="4017f4d7e904c57f" providerId="LiveId" clId="{726F0AD9-9D58-44BE-B905-938F51AC2297}" dt="2023-06-23T01:20:38.337" v="1103" actId="1076"/>
          <ac:picMkLst>
            <pc:docMk/>
            <pc:sldMk cId="209946913" sldId="270"/>
            <ac:picMk id="8194" creationId="{3F3A5403-9F66-E19F-8F5F-BE46CB359707}"/>
          </ac:picMkLst>
        </pc:picChg>
        <pc:picChg chg="add mod">
          <ac:chgData name="Lenin Omar Nevárez Prado" userId="4017f4d7e904c57f" providerId="LiveId" clId="{726F0AD9-9D58-44BE-B905-938F51AC2297}" dt="2023-06-23T01:21:04.155" v="1107" actId="732"/>
          <ac:picMkLst>
            <pc:docMk/>
            <pc:sldMk cId="209946913" sldId="270"/>
            <ac:picMk id="8196" creationId="{E2A46738-C3D2-08F3-2A40-467652D584C8}"/>
          </ac:picMkLst>
        </pc:picChg>
        <pc:picChg chg="add del mod">
          <ac:chgData name="Lenin Omar Nevárez Prado" userId="4017f4d7e904c57f" providerId="LiveId" clId="{726F0AD9-9D58-44BE-B905-938F51AC2297}" dt="2023-06-23T01:21:16.757" v="1110" actId="478"/>
          <ac:picMkLst>
            <pc:docMk/>
            <pc:sldMk cId="209946913" sldId="270"/>
            <ac:picMk id="8198" creationId="{924D2755-2CB8-2D67-246D-6721C48085DE}"/>
          </ac:picMkLst>
        </pc:picChg>
        <pc:picChg chg="add mod">
          <ac:chgData name="Lenin Omar Nevárez Prado" userId="4017f4d7e904c57f" providerId="LiveId" clId="{726F0AD9-9D58-44BE-B905-938F51AC2297}" dt="2023-06-23T01:21:32.698" v="1116" actId="1076"/>
          <ac:picMkLst>
            <pc:docMk/>
            <pc:sldMk cId="209946913" sldId="270"/>
            <ac:picMk id="8200" creationId="{DE9ECA30-CB78-2CD0-8B26-F49C4B362CD0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1290856499" sldId="271"/>
        </pc:sldMkLst>
        <pc:spChg chg="mod">
          <ac:chgData name="Lenin Omar Nevárez Prado" userId="4017f4d7e904c57f" providerId="LiveId" clId="{726F0AD9-9D58-44BE-B905-938F51AC2297}" dt="2023-06-23T01:23:13.409" v="1134" actId="20577"/>
          <ac:spMkLst>
            <pc:docMk/>
            <pc:sldMk cId="1290856499" sldId="271"/>
            <ac:spMk id="2" creationId="{5408F8FD-E500-4DA8-ABF9-E5245DE3C860}"/>
          </ac:spMkLst>
        </pc:spChg>
        <pc:picChg chg="add mod">
          <ac:chgData name="Lenin Omar Nevárez Prado" userId="4017f4d7e904c57f" providerId="LiveId" clId="{726F0AD9-9D58-44BE-B905-938F51AC2297}" dt="2023-06-23T01:40:03.009" v="1333"/>
          <ac:picMkLst>
            <pc:docMk/>
            <pc:sldMk cId="1290856499" sldId="271"/>
            <ac:picMk id="3" creationId="{EB70AFDF-DB02-53EA-3F82-DA2585053592}"/>
          </ac:picMkLst>
        </pc:picChg>
        <pc:picChg chg="del">
          <ac:chgData name="Lenin Omar Nevárez Prado" userId="4017f4d7e904c57f" providerId="LiveId" clId="{726F0AD9-9D58-44BE-B905-938F51AC2297}" dt="2023-06-23T01:21:52.209" v="1118" actId="478"/>
          <ac:picMkLst>
            <pc:docMk/>
            <pc:sldMk cId="1290856499" sldId="271"/>
            <ac:picMk id="8194" creationId="{3F3A5403-9F66-E19F-8F5F-BE46CB359707}"/>
          </ac:picMkLst>
        </pc:picChg>
        <pc:picChg chg="del">
          <ac:chgData name="Lenin Omar Nevárez Prado" userId="4017f4d7e904c57f" providerId="LiveId" clId="{726F0AD9-9D58-44BE-B905-938F51AC2297}" dt="2023-06-23T01:21:52.537" v="1119" actId="478"/>
          <ac:picMkLst>
            <pc:docMk/>
            <pc:sldMk cId="1290856499" sldId="271"/>
            <ac:picMk id="8196" creationId="{E2A46738-C3D2-08F3-2A40-467652D584C8}"/>
          </ac:picMkLst>
        </pc:picChg>
        <pc:picChg chg="del">
          <ac:chgData name="Lenin Omar Nevárez Prado" userId="4017f4d7e904c57f" providerId="LiveId" clId="{726F0AD9-9D58-44BE-B905-938F51AC2297}" dt="2023-06-23T01:21:52.952" v="1120" actId="478"/>
          <ac:picMkLst>
            <pc:docMk/>
            <pc:sldMk cId="1290856499" sldId="271"/>
            <ac:picMk id="8200" creationId="{DE9ECA30-CB78-2CD0-8B26-F49C4B362CD0}"/>
          </ac:picMkLst>
        </pc:picChg>
        <pc:picChg chg="add del mod">
          <ac:chgData name="Lenin Omar Nevárez Prado" userId="4017f4d7e904c57f" providerId="LiveId" clId="{726F0AD9-9D58-44BE-B905-938F51AC2297}" dt="2023-06-23T01:28:56.819" v="1200" actId="478"/>
          <ac:picMkLst>
            <pc:docMk/>
            <pc:sldMk cId="1290856499" sldId="271"/>
            <ac:picMk id="9218" creationId="{2B3A1848-88CA-251C-5048-265E4B944DC0}"/>
          </ac:picMkLst>
        </pc:picChg>
        <pc:picChg chg="add mod">
          <ac:chgData name="Lenin Omar Nevárez Prado" userId="4017f4d7e904c57f" providerId="LiveId" clId="{726F0AD9-9D58-44BE-B905-938F51AC2297}" dt="2023-06-23T01:29:08.891" v="1203" actId="1076"/>
          <ac:picMkLst>
            <pc:docMk/>
            <pc:sldMk cId="1290856499" sldId="271"/>
            <ac:picMk id="9220" creationId="{874993F7-5DEA-4043-D428-893107158E00}"/>
          </ac:picMkLst>
        </pc:picChg>
        <pc:picChg chg="add mod">
          <ac:chgData name="Lenin Omar Nevárez Prado" userId="4017f4d7e904c57f" providerId="LiveId" clId="{726F0AD9-9D58-44BE-B905-938F51AC2297}" dt="2023-06-23T01:29:26.122" v="1208" actId="1076"/>
          <ac:picMkLst>
            <pc:docMk/>
            <pc:sldMk cId="1290856499" sldId="271"/>
            <ac:picMk id="9222" creationId="{D5F38C39-7CDF-442F-8F8E-D51794807E2F}"/>
          </ac:picMkLst>
        </pc:picChg>
        <pc:picChg chg="add mod">
          <ac:chgData name="Lenin Omar Nevárez Prado" userId="4017f4d7e904c57f" providerId="LiveId" clId="{726F0AD9-9D58-44BE-B905-938F51AC2297}" dt="2023-06-23T01:30:07.154" v="1211" actId="1076"/>
          <ac:picMkLst>
            <pc:docMk/>
            <pc:sldMk cId="1290856499" sldId="271"/>
            <ac:picMk id="9224" creationId="{AF3B51A0-D7C6-C1FB-644C-3145FABC762E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674659962" sldId="272"/>
        </pc:sldMkLst>
        <pc:spChg chg="mod">
          <ac:chgData name="Lenin Omar Nevárez Prado" userId="4017f4d7e904c57f" providerId="LiveId" clId="{726F0AD9-9D58-44BE-B905-938F51AC2297}" dt="2023-06-23T01:23:18.201" v="1141" actId="20577"/>
          <ac:spMkLst>
            <pc:docMk/>
            <pc:sldMk cId="674659962" sldId="272"/>
            <ac:spMk id="2" creationId="{5408F8FD-E500-4DA8-ABF9-E5245DE3C860}"/>
          </ac:spMkLst>
        </pc:spChg>
        <pc:spChg chg="add del mod">
          <ac:chgData name="Lenin Omar Nevárez Prado" userId="4017f4d7e904c57f" providerId="LiveId" clId="{726F0AD9-9D58-44BE-B905-938F51AC2297}" dt="2023-06-23T01:28:37.585" v="1194" actId="478"/>
          <ac:spMkLst>
            <pc:docMk/>
            <pc:sldMk cId="674659962" sldId="272"/>
            <ac:spMk id="3" creationId="{6724D491-7C7B-3003-C433-8AB444A797FF}"/>
          </ac:spMkLst>
        </pc:spChg>
        <pc:spChg chg="add del">
          <ac:chgData name="Lenin Omar Nevárez Prado" userId="4017f4d7e904c57f" providerId="LiveId" clId="{726F0AD9-9D58-44BE-B905-938F51AC2297}" dt="2023-06-23T01:28:41.597" v="1196"/>
          <ac:spMkLst>
            <pc:docMk/>
            <pc:sldMk cId="674659962" sldId="272"/>
            <ac:spMk id="4" creationId="{3BFFB238-6814-B991-4E76-79185AEA010E}"/>
          </ac:spMkLst>
        </pc:spChg>
        <pc:picChg chg="add mod">
          <ac:chgData name="Lenin Omar Nevárez Prado" userId="4017f4d7e904c57f" providerId="LiveId" clId="{726F0AD9-9D58-44BE-B905-938F51AC2297}" dt="2023-06-23T01:28:44.083" v="1199" actId="1076"/>
          <ac:picMkLst>
            <pc:docMk/>
            <pc:sldMk cId="674659962" sldId="272"/>
            <ac:picMk id="5" creationId="{E8ED3A54-79DE-DFD5-AA2B-A8FA091A97B3}"/>
          </ac:picMkLst>
        </pc:picChg>
        <pc:picChg chg="add mod">
          <ac:chgData name="Lenin Omar Nevárez Prado" userId="4017f4d7e904c57f" providerId="LiveId" clId="{726F0AD9-9D58-44BE-B905-938F51AC2297}" dt="2023-06-23T01:40:03.905" v="1334"/>
          <ac:picMkLst>
            <pc:docMk/>
            <pc:sldMk cId="674659962" sldId="272"/>
            <ac:picMk id="6" creationId="{C9697A85-301B-5DE5-F7B6-5FA515F2BE82}"/>
          </ac:picMkLst>
        </pc:picChg>
        <pc:picChg chg="del">
          <ac:chgData name="Lenin Omar Nevárez Prado" userId="4017f4d7e904c57f" providerId="LiveId" clId="{726F0AD9-9D58-44BE-B905-938F51AC2297}" dt="2023-06-23T01:23:51.536" v="1142" actId="478"/>
          <ac:picMkLst>
            <pc:docMk/>
            <pc:sldMk cId="674659962" sldId="272"/>
            <ac:picMk id="9218" creationId="{2B3A1848-88CA-251C-5048-265E4B944DC0}"/>
          </ac:picMkLst>
        </pc:picChg>
        <pc:picChg chg="add del mod">
          <ac:chgData name="Lenin Omar Nevárez Prado" userId="4017f4d7e904c57f" providerId="LiveId" clId="{726F0AD9-9D58-44BE-B905-938F51AC2297}" dt="2023-06-23T01:24:24.468" v="1149" actId="478"/>
          <ac:picMkLst>
            <pc:docMk/>
            <pc:sldMk cId="674659962" sldId="272"/>
            <ac:picMk id="10242" creationId="{013AB9EE-3CBA-FC14-A1B5-C61F02B2C1F2}"/>
          </ac:picMkLst>
        </pc:picChg>
        <pc:picChg chg="add del mod">
          <ac:chgData name="Lenin Omar Nevárez Prado" userId="4017f4d7e904c57f" providerId="LiveId" clId="{726F0AD9-9D58-44BE-B905-938F51AC2297}" dt="2023-06-23T01:28:06.418" v="1182" actId="478"/>
          <ac:picMkLst>
            <pc:docMk/>
            <pc:sldMk cId="674659962" sldId="272"/>
            <ac:picMk id="10244" creationId="{EDE1D939-42FA-D63C-E9CD-8E4E5BC2FA90}"/>
          </ac:picMkLst>
        </pc:picChg>
        <pc:picChg chg="add del mod">
          <ac:chgData name="Lenin Omar Nevárez Prado" userId="4017f4d7e904c57f" providerId="LiveId" clId="{726F0AD9-9D58-44BE-B905-938F51AC2297}" dt="2023-06-23T01:28:06.817" v="1183" actId="478"/>
          <ac:picMkLst>
            <pc:docMk/>
            <pc:sldMk cId="674659962" sldId="272"/>
            <ac:picMk id="10246" creationId="{4CD55DD1-D3AF-A856-2DAE-8DD2F3940E0F}"/>
          </ac:picMkLst>
        </pc:picChg>
        <pc:picChg chg="add mod">
          <ac:chgData name="Lenin Omar Nevárez Prado" userId="4017f4d7e904c57f" providerId="LiveId" clId="{726F0AD9-9D58-44BE-B905-938F51AC2297}" dt="2023-06-23T01:28:11.738" v="1186" actId="1076"/>
          <ac:picMkLst>
            <pc:docMk/>
            <pc:sldMk cId="674659962" sldId="272"/>
            <ac:picMk id="10248" creationId="{6EBF658D-FCED-7805-5342-F768914717D7}"/>
          </ac:picMkLst>
        </pc:picChg>
        <pc:picChg chg="add del mod">
          <ac:chgData name="Lenin Omar Nevárez Prado" userId="4017f4d7e904c57f" providerId="LiveId" clId="{726F0AD9-9D58-44BE-B905-938F51AC2297}" dt="2023-06-23T01:28:24.719" v="1189" actId="478"/>
          <ac:picMkLst>
            <pc:docMk/>
            <pc:sldMk cId="674659962" sldId="272"/>
            <ac:picMk id="10250" creationId="{05AC3DEA-7552-B7E6-BB9E-0D20D8850770}"/>
          </ac:picMkLst>
        </pc:picChg>
        <pc:picChg chg="add mod">
          <ac:chgData name="Lenin Omar Nevárez Prado" userId="4017f4d7e904c57f" providerId="LiveId" clId="{726F0AD9-9D58-44BE-B905-938F51AC2297}" dt="2023-06-23T01:28:35.495" v="1193"/>
          <ac:picMkLst>
            <pc:docMk/>
            <pc:sldMk cId="674659962" sldId="272"/>
            <ac:picMk id="10252" creationId="{07BEA2A5-3CED-A382-2E97-46AF04E6B99B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491211607" sldId="273"/>
        </pc:sldMkLst>
        <pc:spChg chg="mod">
          <ac:chgData name="Lenin Omar Nevárez Prado" userId="4017f4d7e904c57f" providerId="LiveId" clId="{726F0AD9-9D58-44BE-B905-938F51AC2297}" dt="2023-06-23T01:25:27.146" v="1162" actId="20577"/>
          <ac:spMkLst>
            <pc:docMk/>
            <pc:sldMk cId="491211607" sldId="273"/>
            <ac:spMk id="2" creationId="{5408F8FD-E500-4DA8-ABF9-E5245DE3C860}"/>
          </ac:spMkLst>
        </pc:spChg>
        <pc:picChg chg="add mod">
          <ac:chgData name="Lenin Omar Nevárez Prado" userId="4017f4d7e904c57f" providerId="LiveId" clId="{726F0AD9-9D58-44BE-B905-938F51AC2297}" dt="2023-06-23T01:40:05.105" v="1335"/>
          <ac:picMkLst>
            <pc:docMk/>
            <pc:sldMk cId="491211607" sldId="273"/>
            <ac:picMk id="3" creationId="{94475965-2CC2-72C3-146A-39926DCC0DE8}"/>
          </ac:picMkLst>
        </pc:picChg>
        <pc:picChg chg="del">
          <ac:chgData name="Lenin Omar Nevárez Prado" userId="4017f4d7e904c57f" providerId="LiveId" clId="{726F0AD9-9D58-44BE-B905-938F51AC2297}" dt="2023-06-23T01:25:28.944" v="1163" actId="478"/>
          <ac:picMkLst>
            <pc:docMk/>
            <pc:sldMk cId="491211607" sldId="273"/>
            <ac:picMk id="10244" creationId="{EDE1D939-42FA-D63C-E9CD-8E4E5BC2FA90}"/>
          </ac:picMkLst>
        </pc:picChg>
        <pc:picChg chg="del">
          <ac:chgData name="Lenin Omar Nevárez Prado" userId="4017f4d7e904c57f" providerId="LiveId" clId="{726F0AD9-9D58-44BE-B905-938F51AC2297}" dt="2023-06-23T01:25:29.537" v="1164" actId="478"/>
          <ac:picMkLst>
            <pc:docMk/>
            <pc:sldMk cId="491211607" sldId="273"/>
            <ac:picMk id="10246" creationId="{4CD55DD1-D3AF-A856-2DAE-8DD2F3940E0F}"/>
          </ac:picMkLst>
        </pc:picChg>
        <pc:picChg chg="add del mod">
          <ac:chgData name="Lenin Omar Nevárez Prado" userId="4017f4d7e904c57f" providerId="LiveId" clId="{726F0AD9-9D58-44BE-B905-938F51AC2297}" dt="2023-06-23T01:26:39.777" v="1169" actId="478"/>
          <ac:picMkLst>
            <pc:docMk/>
            <pc:sldMk cId="491211607" sldId="273"/>
            <ac:picMk id="11266" creationId="{B3277CB3-836A-F826-19DE-5FE03D3AA973}"/>
          </ac:picMkLst>
        </pc:picChg>
        <pc:picChg chg="add mod">
          <ac:chgData name="Lenin Omar Nevárez Prado" userId="4017f4d7e904c57f" providerId="LiveId" clId="{726F0AD9-9D58-44BE-B905-938F51AC2297}" dt="2023-06-23T01:27:09.602" v="1173" actId="14100"/>
          <ac:picMkLst>
            <pc:docMk/>
            <pc:sldMk cId="491211607" sldId="273"/>
            <ac:picMk id="11268" creationId="{BCBEDDAC-7F8B-1C7E-B84F-2470935822DC}"/>
          </ac:picMkLst>
        </pc:picChg>
        <pc:picChg chg="add mod">
          <ac:chgData name="Lenin Omar Nevárez Prado" userId="4017f4d7e904c57f" providerId="LiveId" clId="{726F0AD9-9D58-44BE-B905-938F51AC2297}" dt="2023-06-23T01:27:52.833" v="1176"/>
          <ac:picMkLst>
            <pc:docMk/>
            <pc:sldMk cId="491211607" sldId="273"/>
            <ac:picMk id="11270" creationId="{7B83E596-540B-0458-8584-9D0F51E5B818}"/>
          </ac:picMkLst>
        </pc:picChg>
        <pc:picChg chg="add mod">
          <ac:chgData name="Lenin Omar Nevárez Prado" userId="4017f4d7e904c57f" providerId="LiveId" clId="{726F0AD9-9D58-44BE-B905-938F51AC2297}" dt="2023-06-23T01:27:57.538" v="1181" actId="1076"/>
          <ac:picMkLst>
            <pc:docMk/>
            <pc:sldMk cId="491211607" sldId="273"/>
            <ac:picMk id="11272" creationId="{C1B41050-D840-1C43-045F-2A5477F0F0DC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3056617442" sldId="274"/>
        </pc:sldMkLst>
        <pc:spChg chg="mod">
          <ac:chgData name="Lenin Omar Nevárez Prado" userId="4017f4d7e904c57f" providerId="LiveId" clId="{726F0AD9-9D58-44BE-B905-938F51AC2297}" dt="2023-06-23T01:30:20.874" v="1222" actId="20577"/>
          <ac:spMkLst>
            <pc:docMk/>
            <pc:sldMk cId="3056617442" sldId="274"/>
            <ac:spMk id="2" creationId="{5408F8FD-E500-4DA8-ABF9-E5245DE3C860}"/>
          </ac:spMkLst>
        </pc:spChg>
        <pc:spChg chg="add del mod">
          <ac:chgData name="Lenin Omar Nevárez Prado" userId="4017f4d7e904c57f" providerId="LiveId" clId="{726F0AD9-9D58-44BE-B905-938F51AC2297}" dt="2023-06-23T01:31:52.513" v="1241"/>
          <ac:spMkLst>
            <pc:docMk/>
            <pc:sldMk cId="3056617442" sldId="274"/>
            <ac:spMk id="3" creationId="{E7291004-DC54-1B86-947F-00F6AEC34C1F}"/>
          </ac:spMkLst>
        </pc:spChg>
        <pc:picChg chg="add mod">
          <ac:chgData name="Lenin Omar Nevárez Prado" userId="4017f4d7e904c57f" providerId="LiveId" clId="{726F0AD9-9D58-44BE-B905-938F51AC2297}" dt="2023-06-23T01:40:06" v="1336"/>
          <ac:picMkLst>
            <pc:docMk/>
            <pc:sldMk cId="3056617442" sldId="274"/>
            <ac:picMk id="4" creationId="{C780077E-4B8C-0997-E81C-D8E2C8996A8B}"/>
          </ac:picMkLst>
        </pc:picChg>
        <pc:picChg chg="del">
          <ac:chgData name="Lenin Omar Nevárez Prado" userId="4017f4d7e904c57f" providerId="LiveId" clId="{726F0AD9-9D58-44BE-B905-938F51AC2297}" dt="2023-06-23T01:30:17.513" v="1213" actId="478"/>
          <ac:picMkLst>
            <pc:docMk/>
            <pc:sldMk cId="3056617442" sldId="274"/>
            <ac:picMk id="11268" creationId="{BCBEDDAC-7F8B-1C7E-B84F-2470935822DC}"/>
          </ac:picMkLst>
        </pc:picChg>
        <pc:picChg chg="del">
          <ac:chgData name="Lenin Omar Nevárez Prado" userId="4017f4d7e904c57f" providerId="LiveId" clId="{726F0AD9-9D58-44BE-B905-938F51AC2297}" dt="2023-06-23T01:30:17.513" v="1213" actId="478"/>
          <ac:picMkLst>
            <pc:docMk/>
            <pc:sldMk cId="3056617442" sldId="274"/>
            <ac:picMk id="11270" creationId="{7B83E596-540B-0458-8584-9D0F51E5B818}"/>
          </ac:picMkLst>
        </pc:picChg>
        <pc:picChg chg="del">
          <ac:chgData name="Lenin Omar Nevárez Prado" userId="4017f4d7e904c57f" providerId="LiveId" clId="{726F0AD9-9D58-44BE-B905-938F51AC2297}" dt="2023-06-23T01:30:17.513" v="1213" actId="478"/>
          <ac:picMkLst>
            <pc:docMk/>
            <pc:sldMk cId="3056617442" sldId="274"/>
            <ac:picMk id="11272" creationId="{C1B41050-D840-1C43-045F-2A5477F0F0DC}"/>
          </ac:picMkLst>
        </pc:picChg>
        <pc:picChg chg="add del mod">
          <ac:chgData name="Lenin Omar Nevárez Prado" userId="4017f4d7e904c57f" providerId="LiveId" clId="{726F0AD9-9D58-44BE-B905-938F51AC2297}" dt="2023-06-23T01:31:49.393" v="1239" actId="478"/>
          <ac:picMkLst>
            <pc:docMk/>
            <pc:sldMk cId="3056617442" sldId="274"/>
            <ac:picMk id="12290" creationId="{0BF7ACE0-9E34-7304-FB86-BA5F146D1487}"/>
          </ac:picMkLst>
        </pc:picChg>
        <pc:picChg chg="add mod">
          <ac:chgData name="Lenin Omar Nevárez Prado" userId="4017f4d7e904c57f" providerId="LiveId" clId="{726F0AD9-9D58-44BE-B905-938F51AC2297}" dt="2023-06-23T01:30:58.595" v="1228" actId="1076"/>
          <ac:picMkLst>
            <pc:docMk/>
            <pc:sldMk cId="3056617442" sldId="274"/>
            <ac:picMk id="12292" creationId="{1F30CF49-11A3-54A5-2201-848F9268BBB9}"/>
          </ac:picMkLst>
        </pc:picChg>
        <pc:picChg chg="add mod">
          <ac:chgData name="Lenin Omar Nevárez Prado" userId="4017f4d7e904c57f" providerId="LiveId" clId="{726F0AD9-9D58-44BE-B905-938F51AC2297}" dt="2023-06-23T01:32:24.090" v="1252" actId="1076"/>
          <ac:picMkLst>
            <pc:docMk/>
            <pc:sldMk cId="3056617442" sldId="274"/>
            <ac:picMk id="12294" creationId="{D54F9AA9-4875-094B-0A83-088EA1CBB617}"/>
          </ac:picMkLst>
        </pc:picChg>
        <pc:picChg chg="add mod">
          <ac:chgData name="Lenin Omar Nevárez Prado" userId="4017f4d7e904c57f" providerId="LiveId" clId="{726F0AD9-9D58-44BE-B905-938F51AC2297}" dt="2023-06-23T01:32:17.684" v="1247" actId="1076"/>
          <ac:picMkLst>
            <pc:docMk/>
            <pc:sldMk cId="3056617442" sldId="274"/>
            <ac:picMk id="12296" creationId="{5D536BCE-2918-0D45-CDF6-8A1D7DAE3D61}"/>
          </ac:picMkLst>
        </pc:picChg>
        <pc:picChg chg="add del mod">
          <ac:chgData name="Lenin Omar Nevárez Prado" userId="4017f4d7e904c57f" providerId="LiveId" clId="{726F0AD9-9D58-44BE-B905-938F51AC2297}" dt="2023-06-23T01:32:04.617" v="1246" actId="478"/>
          <ac:picMkLst>
            <pc:docMk/>
            <pc:sldMk cId="3056617442" sldId="274"/>
            <ac:picMk id="12298" creationId="{25541341-A5D4-063D-3909-267BA11616A1}"/>
          </ac:picMkLst>
        </pc:picChg>
        <pc:picChg chg="add del mod">
          <ac:chgData name="Lenin Omar Nevárez Prado" userId="4017f4d7e904c57f" providerId="LiveId" clId="{726F0AD9-9D58-44BE-B905-938F51AC2297}" dt="2023-06-23T01:31:52.513" v="1241"/>
          <ac:picMkLst>
            <pc:docMk/>
            <pc:sldMk cId="3056617442" sldId="274"/>
            <ac:picMk id="12300" creationId="{40AE74E5-02A1-61A9-6006-7C79C4FCAC64}"/>
          </ac:picMkLst>
        </pc:picChg>
        <pc:picChg chg="add del mod">
          <ac:chgData name="Lenin Omar Nevárez Prado" userId="4017f4d7e904c57f" providerId="LiveId" clId="{726F0AD9-9D58-44BE-B905-938F51AC2297}" dt="2023-06-23T01:31:52.513" v="1241"/>
          <ac:picMkLst>
            <pc:docMk/>
            <pc:sldMk cId="3056617442" sldId="274"/>
            <ac:picMk id="12301" creationId="{C2625EFF-D04F-7ED8-3470-2DEEB4B1CD96}"/>
          </ac:picMkLst>
        </pc:picChg>
        <pc:picChg chg="add mod">
          <ac:chgData name="Lenin Omar Nevárez Prado" userId="4017f4d7e904c57f" providerId="LiveId" clId="{726F0AD9-9D58-44BE-B905-938F51AC2297}" dt="2023-06-23T01:32:23.090" v="1251" actId="1076"/>
          <ac:picMkLst>
            <pc:docMk/>
            <pc:sldMk cId="3056617442" sldId="274"/>
            <ac:picMk id="12303" creationId="{D780BD9F-C35F-62BF-0D64-5D39D1A668E0}"/>
          </ac:picMkLst>
        </pc:picChg>
      </pc:sldChg>
      <pc:sldChg chg="addSp delSp modSp add del mod">
        <pc:chgData name="Lenin Omar Nevárez Prado" userId="4017f4d7e904c57f" providerId="LiveId" clId="{726F0AD9-9D58-44BE-B905-938F51AC2297}" dt="2023-06-27T19:28:51.766" v="1341" actId="47"/>
        <pc:sldMkLst>
          <pc:docMk/>
          <pc:sldMk cId="279728237" sldId="275"/>
        </pc:sldMkLst>
        <pc:spChg chg="mod">
          <ac:chgData name="Lenin Omar Nevárez Prado" userId="4017f4d7e904c57f" providerId="LiveId" clId="{726F0AD9-9D58-44BE-B905-938F51AC2297}" dt="2023-06-23T01:32:37.698" v="1271" actId="20577"/>
          <ac:spMkLst>
            <pc:docMk/>
            <pc:sldMk cId="279728237" sldId="275"/>
            <ac:spMk id="2" creationId="{5408F8FD-E500-4DA8-ABF9-E5245DE3C860}"/>
          </ac:spMkLst>
        </pc:spChg>
        <pc:picChg chg="add mod">
          <ac:chgData name="Lenin Omar Nevárez Prado" userId="4017f4d7e904c57f" providerId="LiveId" clId="{726F0AD9-9D58-44BE-B905-938F51AC2297}" dt="2023-06-23T01:40:07.130" v="1337"/>
          <ac:picMkLst>
            <pc:docMk/>
            <pc:sldMk cId="279728237" sldId="275"/>
            <ac:picMk id="3" creationId="{2C595D91-1676-2393-C928-3283A295B1E1}"/>
          </ac:picMkLst>
        </pc:picChg>
        <pc:picChg chg="del">
          <ac:chgData name="Lenin Omar Nevárez Prado" userId="4017f4d7e904c57f" providerId="LiveId" clId="{726F0AD9-9D58-44BE-B905-938F51AC2297}" dt="2023-06-23T01:32:39.777" v="1273" actId="478"/>
          <ac:picMkLst>
            <pc:docMk/>
            <pc:sldMk cId="279728237" sldId="275"/>
            <ac:picMk id="12292" creationId="{1F30CF49-11A3-54A5-2201-848F9268BBB9}"/>
          </ac:picMkLst>
        </pc:picChg>
        <pc:picChg chg="del">
          <ac:chgData name="Lenin Omar Nevárez Prado" userId="4017f4d7e904c57f" providerId="LiveId" clId="{726F0AD9-9D58-44BE-B905-938F51AC2297}" dt="2023-06-23T01:32:39.146" v="1272" actId="478"/>
          <ac:picMkLst>
            <pc:docMk/>
            <pc:sldMk cId="279728237" sldId="275"/>
            <ac:picMk id="12294" creationId="{D54F9AA9-4875-094B-0A83-088EA1CBB617}"/>
          </ac:picMkLst>
        </pc:picChg>
        <pc:picChg chg="del">
          <ac:chgData name="Lenin Omar Nevárez Prado" userId="4017f4d7e904c57f" providerId="LiveId" clId="{726F0AD9-9D58-44BE-B905-938F51AC2297}" dt="2023-06-23T01:32:40.138" v="1274" actId="478"/>
          <ac:picMkLst>
            <pc:docMk/>
            <pc:sldMk cId="279728237" sldId="275"/>
            <ac:picMk id="12296" creationId="{5D536BCE-2918-0D45-CDF6-8A1D7DAE3D61}"/>
          </ac:picMkLst>
        </pc:picChg>
        <pc:picChg chg="del">
          <ac:chgData name="Lenin Omar Nevárez Prado" userId="4017f4d7e904c57f" providerId="LiveId" clId="{726F0AD9-9D58-44BE-B905-938F51AC2297}" dt="2023-06-23T01:32:40.514" v="1275" actId="478"/>
          <ac:picMkLst>
            <pc:docMk/>
            <pc:sldMk cId="279728237" sldId="275"/>
            <ac:picMk id="12303" creationId="{D780BD9F-C35F-62BF-0D64-5D39D1A668E0}"/>
          </ac:picMkLst>
        </pc:picChg>
        <pc:picChg chg="add mod">
          <ac:chgData name="Lenin Omar Nevárez Prado" userId="4017f4d7e904c57f" providerId="LiveId" clId="{726F0AD9-9D58-44BE-B905-938F51AC2297}" dt="2023-06-23T01:33:01.595" v="1277" actId="1076"/>
          <ac:picMkLst>
            <pc:docMk/>
            <pc:sldMk cId="279728237" sldId="275"/>
            <ac:picMk id="13314" creationId="{23DFCCD1-7C42-07CA-0701-AA283C579C82}"/>
          </ac:picMkLst>
        </pc:picChg>
        <pc:picChg chg="add mod">
          <ac:chgData name="Lenin Omar Nevárez Prado" userId="4017f4d7e904c57f" providerId="LiveId" clId="{726F0AD9-9D58-44BE-B905-938F51AC2297}" dt="2023-06-23T01:34:37.091" v="1287" actId="1076"/>
          <ac:picMkLst>
            <pc:docMk/>
            <pc:sldMk cId="279728237" sldId="275"/>
            <ac:picMk id="13316" creationId="{4D6031B8-19EA-49A0-33C8-D37002DED8EC}"/>
          </ac:picMkLst>
        </pc:picChg>
        <pc:picChg chg="add mod">
          <ac:chgData name="Lenin Omar Nevárez Prado" userId="4017f4d7e904c57f" providerId="LiveId" clId="{726F0AD9-9D58-44BE-B905-938F51AC2297}" dt="2023-06-23T01:33:47.891" v="1283" actId="14100"/>
          <ac:picMkLst>
            <pc:docMk/>
            <pc:sldMk cId="279728237" sldId="275"/>
            <ac:picMk id="13318" creationId="{1EE6FDAE-40F7-CFA4-CDBF-130E3109C8B6}"/>
          </ac:picMkLst>
        </pc:picChg>
      </pc:sldChg>
      <pc:sldChg chg="addSp delSp modSp new del mod">
        <pc:chgData name="Lenin Omar Nevárez Prado" userId="4017f4d7e904c57f" providerId="LiveId" clId="{726F0AD9-9D58-44BE-B905-938F51AC2297}" dt="2023-06-27T19:28:51.766" v="1341" actId="47"/>
        <pc:sldMkLst>
          <pc:docMk/>
          <pc:sldMk cId="395226769" sldId="276"/>
        </pc:sldMkLst>
        <pc:spChg chg="del">
          <ac:chgData name="Lenin Omar Nevárez Prado" userId="4017f4d7e904c57f" providerId="LiveId" clId="{726F0AD9-9D58-44BE-B905-938F51AC2297}" dt="2023-06-23T01:34:39.874" v="1289" actId="478"/>
          <ac:spMkLst>
            <pc:docMk/>
            <pc:sldMk cId="395226769" sldId="276"/>
            <ac:spMk id="2" creationId="{2AB80D22-E382-28D7-8E79-55E2D551CC78}"/>
          </ac:spMkLst>
        </pc:spChg>
        <pc:spChg chg="del">
          <ac:chgData name="Lenin Omar Nevárez Prado" userId="4017f4d7e904c57f" providerId="LiveId" clId="{726F0AD9-9D58-44BE-B905-938F51AC2297}" dt="2023-06-23T01:34:39.874" v="1289" actId="478"/>
          <ac:spMkLst>
            <pc:docMk/>
            <pc:sldMk cId="395226769" sldId="276"/>
            <ac:spMk id="3" creationId="{DA592C6E-9CA0-D430-5AE7-19B42E6B706E}"/>
          </ac:spMkLst>
        </pc:spChg>
        <pc:picChg chg="add mod">
          <ac:chgData name="Lenin Omar Nevárez Prado" userId="4017f4d7e904c57f" providerId="LiveId" clId="{726F0AD9-9D58-44BE-B905-938F51AC2297}" dt="2023-06-23T01:40:08.425" v="1338"/>
          <ac:picMkLst>
            <pc:docMk/>
            <pc:sldMk cId="395226769" sldId="276"/>
            <ac:picMk id="4" creationId="{F373190A-9EB5-6F72-E1A1-30E59ABFF3B5}"/>
          </ac:picMkLst>
        </pc:picChg>
        <pc:picChg chg="add del mod">
          <ac:chgData name="Lenin Omar Nevárez Prado" userId="4017f4d7e904c57f" providerId="LiveId" clId="{726F0AD9-9D58-44BE-B905-938F51AC2297}" dt="2023-06-23T01:36:40.202" v="1295" actId="1076"/>
          <ac:picMkLst>
            <pc:docMk/>
            <pc:sldMk cId="395226769" sldId="276"/>
            <ac:picMk id="14338" creationId="{803D0FAF-F332-B1F7-8050-1951CB04A20B}"/>
          </ac:picMkLst>
        </pc:picChg>
      </pc:sldChg>
      <pc:sldChg chg="add del">
        <pc:chgData name="Lenin Omar Nevárez Prado" userId="4017f4d7e904c57f" providerId="LiveId" clId="{726F0AD9-9D58-44BE-B905-938F51AC2297}" dt="2023-06-23T01:34:22.883" v="1285" actId="47"/>
        <pc:sldMkLst>
          <pc:docMk/>
          <pc:sldMk cId="2910583314" sldId="276"/>
        </pc:sldMkLst>
      </pc:sldChg>
      <pc:sldChg chg="addSp delSp modSp new del mod">
        <pc:chgData name="Lenin Omar Nevárez Prado" userId="4017f4d7e904c57f" providerId="LiveId" clId="{726F0AD9-9D58-44BE-B905-938F51AC2297}" dt="2023-06-27T19:28:51.766" v="1341" actId="47"/>
        <pc:sldMkLst>
          <pc:docMk/>
          <pc:sldMk cId="2965656149" sldId="277"/>
        </pc:sldMkLst>
        <pc:spChg chg="del mod">
          <ac:chgData name="Lenin Omar Nevárez Prado" userId="4017f4d7e904c57f" providerId="LiveId" clId="{726F0AD9-9D58-44BE-B905-938F51AC2297}" dt="2023-06-23T01:36:49.003" v="1303" actId="478"/>
          <ac:spMkLst>
            <pc:docMk/>
            <pc:sldMk cId="2965656149" sldId="277"/>
            <ac:spMk id="2" creationId="{E775190B-105A-B0A1-D9DB-74008ABF9D1A}"/>
          </ac:spMkLst>
        </pc:spChg>
        <pc:spChg chg="del">
          <ac:chgData name="Lenin Omar Nevárez Prado" userId="4017f4d7e904c57f" providerId="LiveId" clId="{726F0AD9-9D58-44BE-B905-938F51AC2297}" dt="2023-06-23T01:36:49.003" v="1303" actId="478"/>
          <ac:spMkLst>
            <pc:docMk/>
            <pc:sldMk cId="2965656149" sldId="277"/>
            <ac:spMk id="3" creationId="{A4B8D3CF-CF22-38DD-A7A2-B21496C7C6A2}"/>
          </ac:spMkLst>
        </pc:spChg>
        <pc:picChg chg="add mod">
          <ac:chgData name="Lenin Omar Nevárez Prado" userId="4017f4d7e904c57f" providerId="LiveId" clId="{726F0AD9-9D58-44BE-B905-938F51AC2297}" dt="2023-06-23T01:40:09.217" v="1339"/>
          <ac:picMkLst>
            <pc:docMk/>
            <pc:sldMk cId="2965656149" sldId="277"/>
            <ac:picMk id="4" creationId="{0ED3DD32-FC18-3984-B254-CCBC3E750CE2}"/>
          </ac:picMkLst>
        </pc:picChg>
        <pc:picChg chg="add mod">
          <ac:chgData name="Lenin Omar Nevárez Prado" userId="4017f4d7e904c57f" providerId="LiveId" clId="{726F0AD9-9D58-44BE-B905-938F51AC2297}" dt="2023-06-23T01:37:12.027" v="1308" actId="1076"/>
          <ac:picMkLst>
            <pc:docMk/>
            <pc:sldMk cId="2965656149" sldId="277"/>
            <ac:picMk id="15362" creationId="{927DAD22-5FC1-B9BE-56D4-A91E4BF66D3A}"/>
          </ac:picMkLst>
        </pc:picChg>
      </pc:sldChg>
      <pc:sldChg chg="addSp delSp modSp new del mod">
        <pc:chgData name="Lenin Omar Nevárez Prado" userId="4017f4d7e904c57f" providerId="LiveId" clId="{726F0AD9-9D58-44BE-B905-938F51AC2297}" dt="2023-06-27T19:28:51.766" v="1341" actId="47"/>
        <pc:sldMkLst>
          <pc:docMk/>
          <pc:sldMk cId="1931171473" sldId="278"/>
        </pc:sldMkLst>
        <pc:spChg chg="del">
          <ac:chgData name="Lenin Omar Nevárez Prado" userId="4017f4d7e904c57f" providerId="LiveId" clId="{726F0AD9-9D58-44BE-B905-938F51AC2297}" dt="2023-06-23T01:37:19.450" v="1310" actId="478"/>
          <ac:spMkLst>
            <pc:docMk/>
            <pc:sldMk cId="1931171473" sldId="278"/>
            <ac:spMk id="2" creationId="{F1E8F15E-99AA-674E-6C0B-A7EAE9196397}"/>
          </ac:spMkLst>
        </pc:spChg>
        <pc:spChg chg="del">
          <ac:chgData name="Lenin Omar Nevárez Prado" userId="4017f4d7e904c57f" providerId="LiveId" clId="{726F0AD9-9D58-44BE-B905-938F51AC2297}" dt="2023-06-23T01:37:19.450" v="1310" actId="478"/>
          <ac:spMkLst>
            <pc:docMk/>
            <pc:sldMk cId="1931171473" sldId="278"/>
            <ac:spMk id="3" creationId="{645464DE-8711-C4FC-FD7C-D1809BA04F84}"/>
          </ac:spMkLst>
        </pc:spChg>
        <pc:picChg chg="add mod">
          <ac:chgData name="Lenin Omar Nevárez Prado" userId="4017f4d7e904c57f" providerId="LiveId" clId="{726F0AD9-9D58-44BE-B905-938F51AC2297}" dt="2023-06-23T01:40:10.417" v="1340"/>
          <ac:picMkLst>
            <pc:docMk/>
            <pc:sldMk cId="1931171473" sldId="278"/>
            <ac:picMk id="4" creationId="{833AAA48-8F14-46B5-B56D-47C416E87135}"/>
          </ac:picMkLst>
        </pc:picChg>
        <pc:picChg chg="add mod">
          <ac:chgData name="Lenin Omar Nevárez Prado" userId="4017f4d7e904c57f" providerId="LiveId" clId="{726F0AD9-9D58-44BE-B905-938F51AC2297}" dt="2023-06-23T01:37:25.034" v="1311"/>
          <ac:picMkLst>
            <pc:docMk/>
            <pc:sldMk cId="1931171473" sldId="278"/>
            <ac:picMk id="16386" creationId="{43C32A7C-5C6E-E50D-83A9-D06C90517F21}"/>
          </ac:picMkLst>
        </pc:picChg>
      </pc:sldChg>
      <pc:sldMasterChg chg="addSp delSp modSp mod modSldLayout">
        <pc:chgData name="Lenin Omar Nevárez Prado" userId="4017f4d7e904c57f" providerId="LiveId" clId="{726F0AD9-9D58-44BE-B905-938F51AC2297}" dt="2023-06-27T19:40:22.320" v="1569" actId="121"/>
        <pc:sldMasterMkLst>
          <pc:docMk/>
          <pc:sldMasterMk cId="550832505" sldId="2147483648"/>
        </pc:sldMasterMkLst>
        <pc:spChg chg="del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2" creationId="{57377C30-6861-BC6A-AE33-60F129C9E363}"/>
          </ac:spMkLst>
        </pc:spChg>
        <pc:spChg chg="del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3" creationId="{F0DDD229-863E-AACA-6835-9AA97D858712}"/>
          </ac:spMkLst>
        </pc:spChg>
        <pc:spChg chg="del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4" creationId="{8EC00962-AAD3-C3F6-1665-91759B882AFD}"/>
          </ac:spMkLst>
        </pc:spChg>
        <pc:spChg chg="del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5" creationId="{CED308FD-85BA-D2FC-25A7-573D27212BDA}"/>
          </ac:spMkLst>
        </pc:spChg>
        <pc:spChg chg="del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6" creationId="{5A2B0540-57D6-BFE6-43A5-729DD52997AD}"/>
          </ac:spMkLst>
        </pc:spChg>
        <pc:spChg chg="add del mod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7" creationId="{E60ECFEF-8764-0D56-70A3-9160E89F7E06}"/>
          </ac:spMkLst>
        </pc:spChg>
        <pc:spChg chg="add del mod ord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8" creationId="{0BDF67DA-D996-BC59-3F08-3D3C1F6A6855}"/>
          </ac:spMkLst>
        </pc:spChg>
        <pc:spChg chg="add del mod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9" creationId="{13C83DF6-0561-8A78-D954-A21431366CBB}"/>
          </ac:spMkLst>
        </pc:spChg>
        <pc:spChg chg="add del mod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10" creationId="{69F63A79-77ED-6EA4-E296-CCE90A93DB56}"/>
          </ac:spMkLst>
        </pc:spChg>
        <pc:spChg chg="add del mod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11" creationId="{B163888E-F3CC-2D2D-8214-814E164A196A}"/>
          </ac:spMkLst>
        </pc:spChg>
        <pc:spChg chg="add del mod">
          <ac:chgData name="Lenin Omar Nevárez Prado" userId="4017f4d7e904c57f" providerId="LiveId" clId="{726F0AD9-9D58-44BE-B905-938F51AC2297}" dt="2023-06-27T19:32:08.186" v="1390" actId="21"/>
          <ac:spMkLst>
            <pc:docMk/>
            <pc:sldMasterMk cId="550832505" sldId="2147483648"/>
            <ac:spMk id="12" creationId="{5837F54F-E0E3-B2C1-8821-F4B32D7DCEAF}"/>
          </ac:spMkLst>
        </pc:spChg>
        <pc:sldLayoutChg chg="addSp delSp modSp mod">
          <pc:chgData name="Lenin Omar Nevárez Prado" userId="4017f4d7e904c57f" providerId="LiveId" clId="{726F0AD9-9D58-44BE-B905-938F51AC2297}" dt="2023-06-27T19:36:14.942" v="1513" actId="14100"/>
          <pc:sldLayoutMkLst>
            <pc:docMk/>
            <pc:sldMasterMk cId="550832505" sldId="2147483648"/>
            <pc:sldLayoutMk cId="544694141" sldId="2147483649"/>
          </pc:sldLayoutMkLst>
          <pc:spChg chg="mod">
            <ac:chgData name="Lenin Omar Nevárez Prado" userId="4017f4d7e904c57f" providerId="LiveId" clId="{726F0AD9-9D58-44BE-B905-938F51AC2297}" dt="2023-06-27T19:36:14.942" v="1513" actId="14100"/>
            <ac:spMkLst>
              <pc:docMk/>
              <pc:sldMasterMk cId="550832505" sldId="2147483648"/>
              <pc:sldLayoutMk cId="544694141" sldId="2147483649"/>
              <ac:spMk id="2" creationId="{3FEF049F-AC0A-F07D-45CA-F4ECAD0C4FE6}"/>
            </ac:spMkLst>
          </pc:spChg>
          <pc:spChg chg="mod">
            <ac:chgData name="Lenin Omar Nevárez Prado" userId="4017f4d7e904c57f" providerId="LiveId" clId="{726F0AD9-9D58-44BE-B905-938F51AC2297}" dt="2023-06-27T19:34:09.265" v="1457" actId="20577"/>
            <ac:spMkLst>
              <pc:docMk/>
              <pc:sldMasterMk cId="550832505" sldId="2147483648"/>
              <pc:sldLayoutMk cId="544694141" sldId="2147483649"/>
              <ac:spMk id="3" creationId="{5C221529-9761-A842-9A62-38E4AED8A2E8}"/>
            </ac:spMkLst>
          </pc:spChg>
          <pc:spChg chg="del">
            <ac:chgData name="Lenin Omar Nevárez Prado" userId="4017f4d7e904c57f" providerId="LiveId" clId="{726F0AD9-9D58-44BE-B905-938F51AC2297}" dt="2023-06-27T19:33:46.645" v="1453" actId="478"/>
            <ac:spMkLst>
              <pc:docMk/>
              <pc:sldMasterMk cId="550832505" sldId="2147483648"/>
              <pc:sldLayoutMk cId="544694141" sldId="2147483649"/>
              <ac:spMk id="4" creationId="{C2E000C6-7B32-F05A-5EB4-ECEE5F26F1EA}"/>
            </ac:spMkLst>
          </pc:spChg>
          <pc:spChg chg="del">
            <ac:chgData name="Lenin Omar Nevárez Prado" userId="4017f4d7e904c57f" providerId="LiveId" clId="{726F0AD9-9D58-44BE-B905-938F51AC2297}" dt="2023-06-27T19:33:47.605" v="1454" actId="478"/>
            <ac:spMkLst>
              <pc:docMk/>
              <pc:sldMasterMk cId="550832505" sldId="2147483648"/>
              <pc:sldLayoutMk cId="544694141" sldId="2147483649"/>
              <ac:spMk id="5" creationId="{35C65C79-1A71-878D-6124-91D59510E43A}"/>
            </ac:spMkLst>
          </pc:spChg>
          <pc:spChg chg="del">
            <ac:chgData name="Lenin Omar Nevárez Prado" userId="4017f4d7e904c57f" providerId="LiveId" clId="{726F0AD9-9D58-44BE-B905-938F51AC2297}" dt="2023-06-27T19:32:20.365" v="1393" actId="478"/>
            <ac:spMkLst>
              <pc:docMk/>
              <pc:sldMasterMk cId="550832505" sldId="2147483648"/>
              <pc:sldLayoutMk cId="544694141" sldId="2147483649"/>
              <ac:spMk id="6" creationId="{43CAD60D-5B7D-D66E-AFE3-9E9ACF5A6632}"/>
            </ac:spMkLst>
          </pc:spChg>
          <pc:spChg chg="add del mod ord">
            <ac:chgData name="Lenin Omar Nevárez Prado" userId="4017f4d7e904c57f" providerId="LiveId" clId="{726F0AD9-9D58-44BE-B905-938F51AC2297}" dt="2023-06-27T19:33:13.141" v="1412" actId="478"/>
            <ac:spMkLst>
              <pc:docMk/>
              <pc:sldMasterMk cId="550832505" sldId="2147483648"/>
              <pc:sldLayoutMk cId="544694141" sldId="2147483649"/>
              <ac:spMk id="7" creationId="{65F280D8-7246-D4BB-151B-03ED10D2A29D}"/>
            </ac:spMkLst>
          </pc:spChg>
          <pc:spChg chg="add del mod ord">
            <ac:chgData name="Lenin Omar Nevárez Prado" userId="4017f4d7e904c57f" providerId="LiveId" clId="{726F0AD9-9D58-44BE-B905-938F51AC2297}" dt="2023-06-27T19:33:16.205" v="1414" actId="478"/>
            <ac:spMkLst>
              <pc:docMk/>
              <pc:sldMasterMk cId="550832505" sldId="2147483648"/>
              <pc:sldLayoutMk cId="544694141" sldId="2147483649"/>
              <ac:spMk id="8" creationId="{B8CC2572-81C6-11F2-AF37-821BCEF765F3}"/>
            </ac:spMkLst>
          </pc:spChg>
          <pc:spChg chg="add del mod ord">
            <ac:chgData name="Lenin Omar Nevárez Prado" userId="4017f4d7e904c57f" providerId="LiveId" clId="{726F0AD9-9D58-44BE-B905-938F51AC2297}" dt="2023-06-27T19:33:45.813" v="1452" actId="478"/>
            <ac:spMkLst>
              <pc:docMk/>
              <pc:sldMasterMk cId="550832505" sldId="2147483648"/>
              <pc:sldLayoutMk cId="544694141" sldId="2147483649"/>
              <ac:spMk id="9" creationId="{3EDADC84-C914-79A6-E8A9-3B8D5BAAC5E9}"/>
            </ac:spMkLst>
          </pc:spChg>
          <pc:spChg chg="add mod ord">
            <ac:chgData name="Lenin Omar Nevárez Prado" userId="4017f4d7e904c57f" providerId="LiveId" clId="{726F0AD9-9D58-44BE-B905-938F51AC2297}" dt="2023-06-27T19:32:14.504" v="1392" actId="171"/>
            <ac:spMkLst>
              <pc:docMk/>
              <pc:sldMasterMk cId="550832505" sldId="2147483648"/>
              <pc:sldLayoutMk cId="544694141" sldId="2147483649"/>
              <ac:spMk id="10" creationId="{1581540F-ADAF-C6B0-929F-07F7EA6E3F77}"/>
            </ac:spMkLst>
          </pc:spChg>
          <pc:spChg chg="add del mod ord">
            <ac:chgData name="Lenin Omar Nevárez Prado" userId="4017f4d7e904c57f" providerId="LiveId" clId="{726F0AD9-9D58-44BE-B905-938F51AC2297}" dt="2023-06-27T19:33:11.725" v="1411" actId="478"/>
            <ac:spMkLst>
              <pc:docMk/>
              <pc:sldMasterMk cId="550832505" sldId="2147483648"/>
              <pc:sldLayoutMk cId="544694141" sldId="2147483649"/>
              <ac:spMk id="11" creationId="{4CC06F17-FD62-3046-A259-5B7114C0E194}"/>
            </ac:spMkLst>
          </pc:spChg>
          <pc:spChg chg="add mod ord">
            <ac:chgData name="Lenin Omar Nevárez Prado" userId="4017f4d7e904c57f" providerId="LiveId" clId="{726F0AD9-9D58-44BE-B905-938F51AC2297}" dt="2023-06-27T19:36:07.775" v="1510" actId="1076"/>
            <ac:spMkLst>
              <pc:docMk/>
              <pc:sldMasterMk cId="550832505" sldId="2147483648"/>
              <pc:sldLayoutMk cId="544694141" sldId="2147483649"/>
              <ac:spMk id="12" creationId="{818F699F-2DE4-4C07-3958-B4140CBB5700}"/>
            </ac:spMkLst>
          </pc:spChg>
          <pc:spChg chg="add mod ord">
            <ac:chgData name="Lenin Omar Nevárez Prado" userId="4017f4d7e904c57f" providerId="LiveId" clId="{726F0AD9-9D58-44BE-B905-938F51AC2297}" dt="2023-06-27T19:36:07.775" v="1510" actId="1076"/>
            <ac:spMkLst>
              <pc:docMk/>
              <pc:sldMasterMk cId="550832505" sldId="2147483648"/>
              <pc:sldLayoutMk cId="544694141" sldId="2147483649"/>
              <ac:spMk id="13" creationId="{C3C9CF72-93C6-12C2-BAC6-3EB144173697}"/>
            </ac:spMkLst>
          </pc:spChg>
          <pc:spChg chg="add mod ord">
            <ac:chgData name="Lenin Omar Nevárez Prado" userId="4017f4d7e904c57f" providerId="LiveId" clId="{726F0AD9-9D58-44BE-B905-938F51AC2297}" dt="2023-06-27T19:36:10.326" v="1511" actId="1076"/>
            <ac:spMkLst>
              <pc:docMk/>
              <pc:sldMasterMk cId="550832505" sldId="2147483648"/>
              <pc:sldLayoutMk cId="544694141" sldId="2147483649"/>
              <ac:spMk id="14" creationId="{D200CD10-9740-C458-8799-74A0AEB0F5EF}"/>
            </ac:spMkLst>
          </pc:spChg>
          <pc:spChg chg="add mod ord">
            <ac:chgData name="Lenin Omar Nevárez Prado" userId="4017f4d7e904c57f" providerId="LiveId" clId="{726F0AD9-9D58-44BE-B905-938F51AC2297}" dt="2023-06-27T19:36:10.326" v="1511" actId="1076"/>
            <ac:spMkLst>
              <pc:docMk/>
              <pc:sldMasterMk cId="550832505" sldId="2147483648"/>
              <pc:sldLayoutMk cId="544694141" sldId="2147483649"/>
              <ac:spMk id="15" creationId="{77878984-77E2-B614-3F15-F5994B7B3064}"/>
            </ac:spMkLst>
          </pc:spChg>
          <pc:spChg chg="add mod ord">
            <ac:chgData name="Lenin Omar Nevárez Prado" userId="4017f4d7e904c57f" providerId="LiveId" clId="{726F0AD9-9D58-44BE-B905-938F51AC2297}" dt="2023-06-27T19:36:11.734" v="1512" actId="1076"/>
            <ac:spMkLst>
              <pc:docMk/>
              <pc:sldMasterMk cId="550832505" sldId="2147483648"/>
              <pc:sldLayoutMk cId="544694141" sldId="2147483649"/>
              <ac:spMk id="16" creationId="{CB080C61-EEE4-ED92-A99B-46BC29EE91FE}"/>
            </ac:spMkLst>
          </pc:spChg>
          <pc:graphicFrameChg chg="add del mod">
            <ac:chgData name="Lenin Omar Nevárez Prado" userId="4017f4d7e904c57f" providerId="LiveId" clId="{726F0AD9-9D58-44BE-B905-938F51AC2297}" dt="2023-06-27T19:32:38.525" v="1399" actId="478"/>
            <ac:graphicFrameMkLst>
              <pc:docMk/>
              <pc:sldMasterMk cId="550832505" sldId="2147483648"/>
              <pc:sldLayoutMk cId="544694141" sldId="2147483649"/>
              <ac:graphicFrameMk id="17" creationId="{B864188D-4ED8-60D0-7BD5-6F42C5AFA9AC}"/>
            </ac:graphicFrameMkLst>
          </pc:graphicFrameChg>
          <pc:picChg chg="add mod">
            <ac:chgData name="Lenin Omar Nevárez Prado" userId="4017f4d7e904c57f" providerId="LiveId" clId="{726F0AD9-9D58-44BE-B905-938F51AC2297}" dt="2023-06-27T19:33:53.310" v="1455" actId="1076"/>
            <ac:picMkLst>
              <pc:docMk/>
              <pc:sldMasterMk cId="550832505" sldId="2147483648"/>
              <pc:sldLayoutMk cId="544694141" sldId="2147483649"/>
              <ac:picMk id="19" creationId="{F587FEF7-C3B3-436E-CEAC-19265BDBFB09}"/>
            </ac:picMkLst>
          </pc:picChg>
        </pc:sldLayoutChg>
        <pc:sldLayoutChg chg="addSp modSp mod">
          <pc:chgData name="Lenin Omar Nevárez Prado" userId="4017f4d7e904c57f" providerId="LiveId" clId="{726F0AD9-9D58-44BE-B905-938F51AC2297}" dt="2023-06-27T19:38:23.934" v="1535" actId="14100"/>
          <pc:sldLayoutMkLst>
            <pc:docMk/>
            <pc:sldMasterMk cId="550832505" sldId="2147483648"/>
            <pc:sldLayoutMk cId="1440052003" sldId="2147483650"/>
          </pc:sldLayoutMkLst>
          <pc:spChg chg="mod">
            <ac:chgData name="Lenin Omar Nevárez Prado" userId="4017f4d7e904c57f" providerId="LiveId" clId="{726F0AD9-9D58-44BE-B905-938F51AC2297}" dt="2023-06-27T19:38:23.934" v="1535" actId="14100"/>
            <ac:spMkLst>
              <pc:docMk/>
              <pc:sldMasterMk cId="550832505" sldId="2147483648"/>
              <pc:sldLayoutMk cId="1440052003" sldId="2147483650"/>
              <ac:spMk id="2" creationId="{85575137-A359-E637-F560-F1758F402417}"/>
            </ac:spMkLst>
          </pc:spChg>
          <pc:spChg chg="mod">
            <ac:chgData name="Lenin Omar Nevárez Prado" userId="4017f4d7e904c57f" providerId="LiveId" clId="{726F0AD9-9D58-44BE-B905-938F51AC2297}" dt="2023-06-27T19:35:00.057" v="1502" actId="1076"/>
            <ac:spMkLst>
              <pc:docMk/>
              <pc:sldMasterMk cId="550832505" sldId="2147483648"/>
              <pc:sldLayoutMk cId="1440052003" sldId="2147483650"/>
              <ac:spMk id="3" creationId="{3E115C7C-830D-B117-08FE-47A115ACAE6C}"/>
            </ac:spMkLst>
          </pc:spChg>
          <pc:spChg chg="mod">
            <ac:chgData name="Lenin Omar Nevárez Prado" userId="4017f4d7e904c57f" providerId="LiveId" clId="{726F0AD9-9D58-44BE-B905-938F51AC2297}" dt="2023-06-27T19:36:42.727" v="1514" actId="121"/>
            <ac:spMkLst>
              <pc:docMk/>
              <pc:sldMasterMk cId="550832505" sldId="2147483648"/>
              <pc:sldLayoutMk cId="1440052003" sldId="2147483650"/>
              <ac:spMk id="6" creationId="{D1D42FFF-5BE8-98F7-2D21-34801EF68C73}"/>
            </ac:spMkLst>
          </pc:spChg>
          <pc:spChg chg="add mod">
            <ac:chgData name="Lenin Omar Nevárez Prado" userId="4017f4d7e904c57f" providerId="LiveId" clId="{726F0AD9-9D58-44BE-B905-938F51AC2297}" dt="2023-06-27T19:37:29.262" v="1521" actId="1076"/>
            <ac:spMkLst>
              <pc:docMk/>
              <pc:sldMasterMk cId="550832505" sldId="2147483648"/>
              <pc:sldLayoutMk cId="1440052003" sldId="2147483650"/>
              <ac:spMk id="8" creationId="{66783580-20C1-9C89-51B2-7D25942218E7}"/>
            </ac:spMkLst>
          </pc:spChg>
          <pc:spChg chg="add mod">
            <ac:chgData name="Lenin Omar Nevárez Prado" userId="4017f4d7e904c57f" providerId="LiveId" clId="{726F0AD9-9D58-44BE-B905-938F51AC2297}" dt="2023-06-27T19:35:22.742" v="1508" actId="14100"/>
            <ac:spMkLst>
              <pc:docMk/>
              <pc:sldMasterMk cId="550832505" sldId="2147483648"/>
              <pc:sldLayoutMk cId="1440052003" sldId="2147483650"/>
              <ac:spMk id="9" creationId="{69E4E174-0254-7DB5-FC10-84675E85266B}"/>
            </ac:spMkLst>
          </pc:spChg>
          <pc:picChg chg="add mod">
            <ac:chgData name="Lenin Omar Nevárez Prado" userId="4017f4d7e904c57f" providerId="LiveId" clId="{726F0AD9-9D58-44BE-B905-938F51AC2297}" dt="2023-06-27T19:35:24.462" v="1509" actId="14100"/>
            <ac:picMkLst>
              <pc:docMk/>
              <pc:sldMasterMk cId="550832505" sldId="2147483648"/>
              <pc:sldLayoutMk cId="1440052003" sldId="2147483650"/>
              <ac:picMk id="7" creationId="{9D8C4D0A-2FC6-152F-A7B7-C0958C8BE3D7}"/>
            </ac:picMkLst>
          </pc:picChg>
        </pc:sldLayoutChg>
        <pc:sldLayoutChg chg="addSp modSp mod">
          <pc:chgData name="Lenin Omar Nevárez Prado" userId="4017f4d7e904c57f" providerId="LiveId" clId="{726F0AD9-9D58-44BE-B905-938F51AC2297}" dt="2023-06-27T19:39:04.423" v="1546" actId="121"/>
          <pc:sldLayoutMkLst>
            <pc:docMk/>
            <pc:sldMasterMk cId="550832505" sldId="2147483648"/>
            <pc:sldLayoutMk cId="117861104" sldId="2147483651"/>
          </pc:sldLayoutMkLst>
          <pc:spChg chg="mod">
            <ac:chgData name="Lenin Omar Nevárez Prado" userId="4017f4d7e904c57f" providerId="LiveId" clId="{726F0AD9-9D58-44BE-B905-938F51AC2297}" dt="2023-06-27T19:38:28.135" v="1536" actId="1076"/>
            <ac:spMkLst>
              <pc:docMk/>
              <pc:sldMasterMk cId="550832505" sldId="2147483648"/>
              <pc:sldLayoutMk cId="117861104" sldId="2147483651"/>
              <ac:spMk id="2" creationId="{284FBC53-0DDC-4D06-3C44-AFA29A1D0D18}"/>
            </ac:spMkLst>
          </pc:spChg>
          <pc:spChg chg="mod">
            <ac:chgData name="Lenin Omar Nevárez Prado" userId="4017f4d7e904c57f" providerId="LiveId" clId="{726F0AD9-9D58-44BE-B905-938F51AC2297}" dt="2023-06-27T19:38:30.287" v="1537" actId="14100"/>
            <ac:spMkLst>
              <pc:docMk/>
              <pc:sldMasterMk cId="550832505" sldId="2147483648"/>
              <pc:sldLayoutMk cId="117861104" sldId="2147483651"/>
              <ac:spMk id="3" creationId="{3AA97E8A-756F-0F3E-D14E-BEEF3BE88717}"/>
            </ac:spMkLst>
          </pc:spChg>
          <pc:spChg chg="mod">
            <ac:chgData name="Lenin Omar Nevárez Prado" userId="4017f4d7e904c57f" providerId="LiveId" clId="{726F0AD9-9D58-44BE-B905-938F51AC2297}" dt="2023-06-27T19:39:04.423" v="1546" actId="121"/>
            <ac:spMkLst>
              <pc:docMk/>
              <pc:sldMasterMk cId="550832505" sldId="2147483648"/>
              <pc:sldLayoutMk cId="117861104" sldId="2147483651"/>
              <ac:spMk id="6" creationId="{436BB5CF-2715-A02C-3DD4-C17302613285}"/>
            </ac:spMkLst>
          </pc:spChg>
          <pc:spChg chg="add mod">
            <ac:chgData name="Lenin Omar Nevárez Prado" userId="4017f4d7e904c57f" providerId="LiveId" clId="{726F0AD9-9D58-44BE-B905-938F51AC2297}" dt="2023-06-27T19:37:37.816" v="1522" actId="14100"/>
            <ac:spMkLst>
              <pc:docMk/>
              <pc:sldMasterMk cId="550832505" sldId="2147483648"/>
              <pc:sldLayoutMk cId="117861104" sldId="2147483651"/>
              <ac:spMk id="8" creationId="{E6D80927-6C7D-BD40-69EE-0C25953C11D0}"/>
            </ac:spMkLst>
          </pc:spChg>
          <pc:spChg chg="add mod">
            <ac:chgData name="Lenin Omar Nevárez Prado" userId="4017f4d7e904c57f" providerId="LiveId" clId="{726F0AD9-9D58-44BE-B905-938F51AC2297}" dt="2023-06-27T19:37:25.598" v="1520" actId="1076"/>
            <ac:spMkLst>
              <pc:docMk/>
              <pc:sldMasterMk cId="550832505" sldId="2147483648"/>
              <pc:sldLayoutMk cId="117861104" sldId="2147483651"/>
              <ac:spMk id="9" creationId="{746560C0-C3AB-7F38-2DE6-FE5796C6C4C2}"/>
            </ac:spMkLst>
          </pc:spChg>
          <pc:picChg chg="add mod">
            <ac:chgData name="Lenin Omar Nevárez Prado" userId="4017f4d7e904c57f" providerId="LiveId" clId="{726F0AD9-9D58-44BE-B905-938F51AC2297}" dt="2023-06-27T19:37:25.598" v="1520" actId="1076"/>
            <ac:picMkLst>
              <pc:docMk/>
              <pc:sldMasterMk cId="550832505" sldId="2147483648"/>
              <pc:sldLayoutMk cId="117861104" sldId="2147483651"/>
              <ac:picMk id="7" creationId="{F55CEB95-411A-7196-0658-7FFFDF0205F1}"/>
            </ac:picMkLst>
          </pc:picChg>
        </pc:sldLayoutChg>
        <pc:sldLayoutChg chg="addSp modSp mod">
          <pc:chgData name="Lenin Omar Nevárez Prado" userId="4017f4d7e904c57f" providerId="LiveId" clId="{726F0AD9-9D58-44BE-B905-938F51AC2297}" dt="2023-06-27T19:39:06.975" v="1547" actId="121"/>
          <pc:sldLayoutMkLst>
            <pc:docMk/>
            <pc:sldMasterMk cId="550832505" sldId="2147483648"/>
            <pc:sldLayoutMk cId="2240172055" sldId="2147483652"/>
          </pc:sldLayoutMkLst>
          <pc:spChg chg="mod">
            <ac:chgData name="Lenin Omar Nevárez Prado" userId="4017f4d7e904c57f" providerId="LiveId" clId="{726F0AD9-9D58-44BE-B905-938F51AC2297}" dt="2023-06-27T19:38:33.022" v="1538" actId="14100"/>
            <ac:spMkLst>
              <pc:docMk/>
              <pc:sldMasterMk cId="550832505" sldId="2147483648"/>
              <pc:sldLayoutMk cId="2240172055" sldId="2147483652"/>
              <ac:spMk id="2" creationId="{C2F7F95D-6BB5-77AA-6E22-34DEA6DF2E0A}"/>
            </ac:spMkLst>
          </pc:spChg>
          <pc:spChg chg="mod">
            <ac:chgData name="Lenin Omar Nevárez Prado" userId="4017f4d7e904c57f" providerId="LiveId" clId="{726F0AD9-9D58-44BE-B905-938F51AC2297}" dt="2023-06-27T19:39:06.975" v="1547" actId="121"/>
            <ac:spMkLst>
              <pc:docMk/>
              <pc:sldMasterMk cId="550832505" sldId="2147483648"/>
              <pc:sldLayoutMk cId="2240172055" sldId="2147483652"/>
              <ac:spMk id="7" creationId="{B4CBCB7D-021F-B6D2-02CE-48DDCFA965FA}"/>
            </ac:spMkLst>
          </pc:spChg>
          <pc:spChg chg="add mod">
            <ac:chgData name="Lenin Omar Nevárez Prado" userId="4017f4d7e904c57f" providerId="LiveId" clId="{726F0AD9-9D58-44BE-B905-938F51AC2297}" dt="2023-06-27T19:37:55.862" v="1527" actId="14100"/>
            <ac:spMkLst>
              <pc:docMk/>
              <pc:sldMasterMk cId="550832505" sldId="2147483648"/>
              <pc:sldLayoutMk cId="2240172055" sldId="2147483652"/>
              <ac:spMk id="8" creationId="{8AE65FA4-0434-5DF7-4165-177F601EE19C}"/>
            </ac:spMkLst>
          </pc:spChg>
          <pc:spChg chg="add mod">
            <ac:chgData name="Lenin Omar Nevárez Prado" userId="4017f4d7e904c57f" providerId="LiveId" clId="{726F0AD9-9D58-44BE-B905-938F51AC2297}" dt="2023-06-27T19:37:57.815" v="1528" actId="14100"/>
            <ac:spMkLst>
              <pc:docMk/>
              <pc:sldMasterMk cId="550832505" sldId="2147483648"/>
              <pc:sldLayoutMk cId="2240172055" sldId="2147483652"/>
              <ac:spMk id="9" creationId="{2BBF2859-FD1C-B6DA-A44D-31073C23133B}"/>
            </ac:spMkLst>
          </pc:spChg>
          <pc:picChg chg="add mod">
            <ac:chgData name="Lenin Omar Nevárez Prado" userId="4017f4d7e904c57f" providerId="LiveId" clId="{726F0AD9-9D58-44BE-B905-938F51AC2297}" dt="2023-06-27T19:38:04.455" v="1530" actId="1076"/>
            <ac:picMkLst>
              <pc:docMk/>
              <pc:sldMasterMk cId="550832505" sldId="2147483648"/>
              <pc:sldLayoutMk cId="2240172055" sldId="2147483652"/>
              <ac:picMk id="10" creationId="{B20A12EA-DD0C-414B-3A0B-D88F193988F9}"/>
            </ac:picMkLst>
          </pc:picChg>
        </pc:sldLayoutChg>
        <pc:sldLayoutChg chg="addSp modSp mod">
          <pc:chgData name="Lenin Omar Nevárez Prado" userId="4017f4d7e904c57f" providerId="LiveId" clId="{726F0AD9-9D58-44BE-B905-938F51AC2297}" dt="2023-06-27T19:39:10.088" v="1548" actId="121"/>
          <pc:sldLayoutMkLst>
            <pc:docMk/>
            <pc:sldMasterMk cId="550832505" sldId="2147483648"/>
            <pc:sldLayoutMk cId="2055976104" sldId="2147483653"/>
          </pc:sldLayoutMkLst>
          <pc:spChg chg="mod">
            <ac:chgData name="Lenin Omar Nevárez Prado" userId="4017f4d7e904c57f" providerId="LiveId" clId="{726F0AD9-9D58-44BE-B905-938F51AC2297}" dt="2023-06-27T19:38:37.839" v="1539" actId="14100"/>
            <ac:spMkLst>
              <pc:docMk/>
              <pc:sldMasterMk cId="550832505" sldId="2147483648"/>
              <pc:sldLayoutMk cId="2055976104" sldId="2147483653"/>
              <ac:spMk id="2" creationId="{A73C0E3B-DD1E-C562-FC4C-94F91655DB3B}"/>
            </ac:spMkLst>
          </pc:spChg>
          <pc:spChg chg="mod">
            <ac:chgData name="Lenin Omar Nevárez Prado" userId="4017f4d7e904c57f" providerId="LiveId" clId="{726F0AD9-9D58-44BE-B905-938F51AC2297}" dt="2023-06-27T19:39:10.088" v="1548" actId="121"/>
            <ac:spMkLst>
              <pc:docMk/>
              <pc:sldMasterMk cId="550832505" sldId="2147483648"/>
              <pc:sldLayoutMk cId="2055976104" sldId="2147483653"/>
              <ac:spMk id="9" creationId="{B6B84EC9-5CEE-56EF-0D43-D2D17E241F95}"/>
            </ac:spMkLst>
          </pc:spChg>
          <pc:spChg chg="add mod">
            <ac:chgData name="Lenin Omar Nevárez Prado" userId="4017f4d7e904c57f" providerId="LiveId" clId="{726F0AD9-9D58-44BE-B905-938F51AC2297}" dt="2023-06-27T19:38:09.305" v="1531"/>
            <ac:spMkLst>
              <pc:docMk/>
              <pc:sldMasterMk cId="550832505" sldId="2147483648"/>
              <pc:sldLayoutMk cId="2055976104" sldId="2147483653"/>
              <ac:spMk id="10" creationId="{12DBD417-4BE7-979D-38D7-D3610EA0DD7F}"/>
            </ac:spMkLst>
          </pc:spChg>
          <pc:spChg chg="add mod">
            <ac:chgData name="Lenin Omar Nevárez Prado" userId="4017f4d7e904c57f" providerId="LiveId" clId="{726F0AD9-9D58-44BE-B905-938F51AC2297}" dt="2023-06-27T19:38:09.305" v="1531"/>
            <ac:spMkLst>
              <pc:docMk/>
              <pc:sldMasterMk cId="550832505" sldId="2147483648"/>
              <pc:sldLayoutMk cId="2055976104" sldId="2147483653"/>
              <ac:spMk id="11" creationId="{840B09D0-9DF9-2349-FDD4-D3E915430035}"/>
            </ac:spMkLst>
          </pc:spChg>
          <pc:picChg chg="add mod">
            <ac:chgData name="Lenin Omar Nevárez Prado" userId="4017f4d7e904c57f" providerId="LiveId" clId="{726F0AD9-9D58-44BE-B905-938F51AC2297}" dt="2023-06-27T19:38:09.305" v="1531"/>
            <ac:picMkLst>
              <pc:docMk/>
              <pc:sldMasterMk cId="550832505" sldId="2147483648"/>
              <pc:sldLayoutMk cId="2055976104" sldId="2147483653"/>
              <ac:picMk id="12" creationId="{5D21598B-8F10-B895-9F94-FE08239E4C6F}"/>
            </ac:picMkLst>
          </pc:picChg>
        </pc:sldLayoutChg>
        <pc:sldLayoutChg chg="addSp modSp mod">
          <pc:chgData name="Lenin Omar Nevárez Prado" userId="4017f4d7e904c57f" providerId="LiveId" clId="{726F0AD9-9D58-44BE-B905-938F51AC2297}" dt="2023-06-27T19:39:13.392" v="1549" actId="121"/>
          <pc:sldLayoutMkLst>
            <pc:docMk/>
            <pc:sldMasterMk cId="550832505" sldId="2147483648"/>
            <pc:sldLayoutMk cId="2309680136" sldId="2147483654"/>
          </pc:sldLayoutMkLst>
          <pc:spChg chg="mod">
            <ac:chgData name="Lenin Omar Nevárez Prado" userId="4017f4d7e904c57f" providerId="LiveId" clId="{726F0AD9-9D58-44BE-B905-938F51AC2297}" dt="2023-06-27T19:38:15.463" v="1533" actId="1076"/>
            <ac:spMkLst>
              <pc:docMk/>
              <pc:sldMasterMk cId="550832505" sldId="2147483648"/>
              <pc:sldLayoutMk cId="2309680136" sldId="2147483654"/>
              <ac:spMk id="2" creationId="{14AF0B63-719B-E30D-EFEA-484B59C76ACA}"/>
            </ac:spMkLst>
          </pc:spChg>
          <pc:spChg chg="mod">
            <ac:chgData name="Lenin Omar Nevárez Prado" userId="4017f4d7e904c57f" providerId="LiveId" clId="{726F0AD9-9D58-44BE-B905-938F51AC2297}" dt="2023-06-27T19:39:13.392" v="1549" actId="121"/>
            <ac:spMkLst>
              <pc:docMk/>
              <pc:sldMasterMk cId="550832505" sldId="2147483648"/>
              <pc:sldLayoutMk cId="2309680136" sldId="2147483654"/>
              <ac:spMk id="5" creationId="{2F75CC44-331E-A883-3FBA-ACCD29BED9EC}"/>
            </ac:spMkLst>
          </pc:spChg>
          <pc:spChg chg="add mod">
            <ac:chgData name="Lenin Omar Nevárez Prado" userId="4017f4d7e904c57f" providerId="LiveId" clId="{726F0AD9-9D58-44BE-B905-938F51AC2297}" dt="2023-06-27T19:38:12.169" v="1532"/>
            <ac:spMkLst>
              <pc:docMk/>
              <pc:sldMasterMk cId="550832505" sldId="2147483648"/>
              <pc:sldLayoutMk cId="2309680136" sldId="2147483654"/>
              <ac:spMk id="6" creationId="{8C9956C5-5504-C7D0-684A-67300EB003F8}"/>
            </ac:spMkLst>
          </pc:spChg>
          <pc:spChg chg="add mod">
            <ac:chgData name="Lenin Omar Nevárez Prado" userId="4017f4d7e904c57f" providerId="LiveId" clId="{726F0AD9-9D58-44BE-B905-938F51AC2297}" dt="2023-06-27T19:38:12.169" v="1532"/>
            <ac:spMkLst>
              <pc:docMk/>
              <pc:sldMasterMk cId="550832505" sldId="2147483648"/>
              <pc:sldLayoutMk cId="2309680136" sldId="2147483654"/>
              <ac:spMk id="7" creationId="{C6D94A63-BADC-0BB8-87B3-F7FE01FC400C}"/>
            </ac:spMkLst>
          </pc:spChg>
          <pc:picChg chg="add mod">
            <ac:chgData name="Lenin Omar Nevárez Prado" userId="4017f4d7e904c57f" providerId="LiveId" clId="{726F0AD9-9D58-44BE-B905-938F51AC2297}" dt="2023-06-27T19:38:12.169" v="1532"/>
            <ac:picMkLst>
              <pc:docMk/>
              <pc:sldMasterMk cId="550832505" sldId="2147483648"/>
              <pc:sldLayoutMk cId="2309680136" sldId="2147483654"/>
              <ac:picMk id="8" creationId="{8A81D18E-B85E-773D-FBB2-A7E53D871926}"/>
            </ac:picMkLst>
          </pc:picChg>
        </pc:sldLayoutChg>
        <pc:sldLayoutChg chg="addSp modSp mod">
          <pc:chgData name="Lenin Omar Nevárez Prado" userId="4017f4d7e904c57f" providerId="LiveId" clId="{726F0AD9-9D58-44BE-B905-938F51AC2297}" dt="2023-06-27T19:39:57.128" v="1563" actId="1076"/>
          <pc:sldLayoutMkLst>
            <pc:docMk/>
            <pc:sldMasterMk cId="550832505" sldId="2147483648"/>
            <pc:sldLayoutMk cId="870246638" sldId="2147483655"/>
          </pc:sldLayoutMkLst>
          <pc:spChg chg="mod">
            <ac:chgData name="Lenin Omar Nevárez Prado" userId="4017f4d7e904c57f" providerId="LiveId" clId="{726F0AD9-9D58-44BE-B905-938F51AC2297}" dt="2023-06-27T19:39:16.296" v="1550" actId="121"/>
            <ac:spMkLst>
              <pc:docMk/>
              <pc:sldMasterMk cId="550832505" sldId="2147483648"/>
              <pc:sldLayoutMk cId="870246638" sldId="2147483655"/>
              <ac:spMk id="4" creationId="{E07CCD41-7AE6-3AF0-2F4D-CB104B512890}"/>
            </ac:spMkLst>
          </pc:spChg>
          <pc:spChg chg="add mod">
            <ac:chgData name="Lenin Omar Nevárez Prado" userId="4017f4d7e904c57f" providerId="LiveId" clId="{726F0AD9-9D58-44BE-B905-938F51AC2297}" dt="2023-06-27T19:38:54.687" v="1544" actId="1076"/>
            <ac:spMkLst>
              <pc:docMk/>
              <pc:sldMasterMk cId="550832505" sldId="2147483648"/>
              <pc:sldLayoutMk cId="870246638" sldId="2147483655"/>
              <ac:spMk id="5" creationId="{CED570DF-B722-0E81-A24B-FC7AF3715F2F}"/>
            </ac:spMkLst>
          </pc:spChg>
          <pc:spChg chg="add mod">
            <ac:chgData name="Lenin Omar Nevárez Prado" userId="4017f4d7e904c57f" providerId="LiveId" clId="{726F0AD9-9D58-44BE-B905-938F51AC2297}" dt="2023-06-27T19:38:57.431" v="1545" actId="1076"/>
            <ac:spMkLst>
              <pc:docMk/>
              <pc:sldMasterMk cId="550832505" sldId="2147483648"/>
              <pc:sldLayoutMk cId="870246638" sldId="2147483655"/>
              <ac:spMk id="6" creationId="{2D1BAD3E-6D5B-1AED-5E02-576FD61A89D1}"/>
            </ac:spMkLst>
          </pc:spChg>
          <pc:spChg chg="add mod ord">
            <ac:chgData name="Lenin Omar Nevárez Prado" userId="4017f4d7e904c57f" providerId="LiveId" clId="{726F0AD9-9D58-44BE-B905-938F51AC2297}" dt="2023-06-27T19:38:52.103" v="1543" actId="1076"/>
            <ac:spMkLst>
              <pc:docMk/>
              <pc:sldMasterMk cId="550832505" sldId="2147483648"/>
              <pc:sldLayoutMk cId="870246638" sldId="2147483655"/>
              <ac:spMk id="7" creationId="{21072BA0-E4BE-F626-C4F8-9B92F198BF7E}"/>
            </ac:spMkLst>
          </pc:spChg>
          <pc:picChg chg="add mod">
            <ac:chgData name="Lenin Omar Nevárez Prado" userId="4017f4d7e904c57f" providerId="LiveId" clId="{726F0AD9-9D58-44BE-B905-938F51AC2297}" dt="2023-06-27T19:39:57.128" v="1563" actId="1076"/>
            <ac:picMkLst>
              <pc:docMk/>
              <pc:sldMasterMk cId="550832505" sldId="2147483648"/>
              <pc:sldLayoutMk cId="870246638" sldId="2147483655"/>
              <ac:picMk id="8" creationId="{9C2790FB-6CC2-14DA-7587-1C79374388F9}"/>
            </ac:picMkLst>
          </pc:picChg>
        </pc:sldLayoutChg>
        <pc:sldLayoutChg chg="addSp delSp modSp mod">
          <pc:chgData name="Lenin Omar Nevárez Prado" userId="4017f4d7e904c57f" providerId="LiveId" clId="{726F0AD9-9D58-44BE-B905-938F51AC2297}" dt="2023-06-27T19:40:22.320" v="1569" actId="121"/>
          <pc:sldLayoutMkLst>
            <pc:docMk/>
            <pc:sldMasterMk cId="550832505" sldId="2147483648"/>
            <pc:sldLayoutMk cId="132944721" sldId="2147483656"/>
          </pc:sldLayoutMkLst>
          <pc:spChg chg="mod">
            <ac:chgData name="Lenin Omar Nevárez Prado" userId="4017f4d7e904c57f" providerId="LiveId" clId="{726F0AD9-9D58-44BE-B905-938F51AC2297}" dt="2023-06-27T19:40:22.320" v="1569" actId="121"/>
            <ac:spMkLst>
              <pc:docMk/>
              <pc:sldMasterMk cId="550832505" sldId="2147483648"/>
              <pc:sldLayoutMk cId="132944721" sldId="2147483656"/>
              <ac:spMk id="7" creationId="{0FD4388B-9EEF-300F-4383-CAF7C10FB89B}"/>
            </ac:spMkLst>
          </pc:spChg>
          <pc:spChg chg="add mod">
            <ac:chgData name="Lenin Omar Nevárez Prado" userId="4017f4d7e904c57f" providerId="LiveId" clId="{726F0AD9-9D58-44BE-B905-938F51AC2297}" dt="2023-06-27T19:39:26.102" v="1553" actId="1076"/>
            <ac:spMkLst>
              <pc:docMk/>
              <pc:sldMasterMk cId="550832505" sldId="2147483648"/>
              <pc:sldLayoutMk cId="132944721" sldId="2147483656"/>
              <ac:spMk id="8" creationId="{590F3AF0-8F9F-78B8-C14D-316E1CEB3EBA}"/>
            </ac:spMkLst>
          </pc:spChg>
          <pc:spChg chg="add del mod">
            <ac:chgData name="Lenin Omar Nevárez Prado" userId="4017f4d7e904c57f" providerId="LiveId" clId="{726F0AD9-9D58-44BE-B905-938F51AC2297}" dt="2023-06-27T19:39:35.663" v="1557" actId="207"/>
            <ac:spMkLst>
              <pc:docMk/>
              <pc:sldMasterMk cId="550832505" sldId="2147483648"/>
              <pc:sldLayoutMk cId="132944721" sldId="2147483656"/>
              <ac:spMk id="9" creationId="{075FE292-E16E-F884-E4C4-B5DE616E0496}"/>
            </ac:spMkLst>
          </pc:spChg>
          <pc:picChg chg="add mod">
            <ac:chgData name="Lenin Omar Nevárez Prado" userId="4017f4d7e904c57f" providerId="LiveId" clId="{726F0AD9-9D58-44BE-B905-938F51AC2297}" dt="2023-06-27T19:40:00.239" v="1565" actId="1076"/>
            <ac:picMkLst>
              <pc:docMk/>
              <pc:sldMasterMk cId="550832505" sldId="2147483648"/>
              <pc:sldLayoutMk cId="132944721" sldId="2147483656"/>
              <ac:picMk id="10" creationId="{C7BDF3E8-505A-29A2-5E12-DC2BCE095E92}"/>
            </ac:picMkLst>
          </pc:picChg>
        </pc:sldLayoutChg>
        <pc:sldLayoutChg chg="addSp modSp">
          <pc:chgData name="Lenin Omar Nevárez Prado" userId="4017f4d7e904c57f" providerId="LiveId" clId="{726F0AD9-9D58-44BE-B905-938F51AC2297}" dt="2023-06-27T19:40:19.536" v="1568" actId="121"/>
          <pc:sldLayoutMkLst>
            <pc:docMk/>
            <pc:sldMasterMk cId="550832505" sldId="2147483648"/>
            <pc:sldLayoutMk cId="3460881209" sldId="2147483657"/>
          </pc:sldLayoutMkLst>
          <pc:spChg chg="mod">
            <ac:chgData name="Lenin Omar Nevárez Prado" userId="4017f4d7e904c57f" providerId="LiveId" clId="{726F0AD9-9D58-44BE-B905-938F51AC2297}" dt="2023-06-27T19:40:19.536" v="1568" actId="121"/>
            <ac:spMkLst>
              <pc:docMk/>
              <pc:sldMasterMk cId="550832505" sldId="2147483648"/>
              <pc:sldLayoutMk cId="3460881209" sldId="2147483657"/>
              <ac:spMk id="7" creationId="{682AAE5B-A803-FF08-700E-A35E2E43E031}"/>
            </ac:spMkLst>
          </pc:spChg>
          <pc:spChg chg="add mod">
            <ac:chgData name="Lenin Omar Nevárez Prado" userId="4017f4d7e904c57f" providerId="LiveId" clId="{726F0AD9-9D58-44BE-B905-938F51AC2297}" dt="2023-06-27T19:39:42.505" v="1558"/>
            <ac:spMkLst>
              <pc:docMk/>
              <pc:sldMasterMk cId="550832505" sldId="2147483648"/>
              <pc:sldLayoutMk cId="3460881209" sldId="2147483657"/>
              <ac:spMk id="9" creationId="{FC7DD0C7-CFCD-5C78-CC54-A52C49162C3B}"/>
            </ac:spMkLst>
          </pc:spChg>
          <pc:spChg chg="add mod">
            <ac:chgData name="Lenin Omar Nevárez Prado" userId="4017f4d7e904c57f" providerId="LiveId" clId="{726F0AD9-9D58-44BE-B905-938F51AC2297}" dt="2023-06-27T19:39:42.505" v="1558"/>
            <ac:spMkLst>
              <pc:docMk/>
              <pc:sldMasterMk cId="550832505" sldId="2147483648"/>
              <pc:sldLayoutMk cId="3460881209" sldId="2147483657"/>
              <ac:spMk id="10" creationId="{55AA7599-4E08-6FBD-86B3-FC96AB7B9F70}"/>
            </ac:spMkLst>
          </pc:spChg>
          <pc:picChg chg="add mod">
            <ac:chgData name="Lenin Omar Nevárez Prado" userId="4017f4d7e904c57f" providerId="LiveId" clId="{726F0AD9-9D58-44BE-B905-938F51AC2297}" dt="2023-06-27T19:39:42.505" v="1558"/>
            <ac:picMkLst>
              <pc:docMk/>
              <pc:sldMasterMk cId="550832505" sldId="2147483648"/>
              <pc:sldLayoutMk cId="3460881209" sldId="2147483657"/>
              <ac:picMk id="8" creationId="{E6621F29-74DF-3CE9-5230-481ECB6367A6}"/>
            </ac:picMkLst>
          </pc:picChg>
        </pc:sldLayoutChg>
        <pc:sldLayoutChg chg="addSp modSp mod">
          <pc:chgData name="Lenin Omar Nevárez Prado" userId="4017f4d7e904c57f" providerId="LiveId" clId="{726F0AD9-9D58-44BE-B905-938F51AC2297}" dt="2023-06-27T19:40:15.008" v="1567" actId="121"/>
          <pc:sldLayoutMkLst>
            <pc:docMk/>
            <pc:sldMasterMk cId="550832505" sldId="2147483648"/>
            <pc:sldLayoutMk cId="800936109" sldId="2147483658"/>
          </pc:sldLayoutMkLst>
          <pc:spChg chg="mod">
            <ac:chgData name="Lenin Omar Nevárez Prado" userId="4017f4d7e904c57f" providerId="LiveId" clId="{726F0AD9-9D58-44BE-B905-938F51AC2297}" dt="2023-06-27T19:40:15.008" v="1567" actId="121"/>
            <ac:spMkLst>
              <pc:docMk/>
              <pc:sldMasterMk cId="550832505" sldId="2147483648"/>
              <pc:sldLayoutMk cId="800936109" sldId="2147483658"/>
              <ac:spMk id="6" creationId="{E5F2BB2E-221F-29A2-F946-5BB5AEC61CE9}"/>
            </ac:spMkLst>
          </pc:spChg>
          <pc:spChg chg="add mod">
            <ac:chgData name="Lenin Omar Nevárez Prado" userId="4017f4d7e904c57f" providerId="LiveId" clId="{726F0AD9-9D58-44BE-B905-938F51AC2297}" dt="2023-06-27T19:39:48.007" v="1560" actId="1076"/>
            <ac:spMkLst>
              <pc:docMk/>
              <pc:sldMasterMk cId="550832505" sldId="2147483648"/>
              <pc:sldLayoutMk cId="800936109" sldId="2147483658"/>
              <ac:spMk id="8" creationId="{7E370FFD-1985-A861-23DF-3CB9FC092F35}"/>
            </ac:spMkLst>
          </pc:spChg>
          <pc:spChg chg="add mod">
            <ac:chgData name="Lenin Omar Nevárez Prado" userId="4017f4d7e904c57f" providerId="LiveId" clId="{726F0AD9-9D58-44BE-B905-938F51AC2297}" dt="2023-06-27T19:39:48.007" v="1560" actId="1076"/>
            <ac:spMkLst>
              <pc:docMk/>
              <pc:sldMasterMk cId="550832505" sldId="2147483648"/>
              <pc:sldLayoutMk cId="800936109" sldId="2147483658"/>
              <ac:spMk id="9" creationId="{E67B69D4-DEFD-91B6-AEB5-7D978470B18A}"/>
            </ac:spMkLst>
          </pc:spChg>
          <pc:picChg chg="add mod">
            <ac:chgData name="Lenin Omar Nevárez Prado" userId="4017f4d7e904c57f" providerId="LiveId" clId="{726F0AD9-9D58-44BE-B905-938F51AC2297}" dt="2023-06-27T19:39:48.007" v="1560" actId="1076"/>
            <ac:picMkLst>
              <pc:docMk/>
              <pc:sldMasterMk cId="550832505" sldId="2147483648"/>
              <pc:sldLayoutMk cId="800936109" sldId="2147483658"/>
              <ac:picMk id="7" creationId="{9CC43A91-7D4D-494A-8C3C-D9488D580535}"/>
            </ac:picMkLst>
          </pc:picChg>
        </pc:sldLayoutChg>
        <pc:sldLayoutChg chg="addSp modSp">
          <pc:chgData name="Lenin Omar Nevárez Prado" userId="4017f4d7e904c57f" providerId="LiveId" clId="{726F0AD9-9D58-44BE-B905-938F51AC2297}" dt="2023-06-27T19:40:11.832" v="1566" actId="121"/>
          <pc:sldLayoutMkLst>
            <pc:docMk/>
            <pc:sldMasterMk cId="550832505" sldId="2147483648"/>
            <pc:sldLayoutMk cId="2626855531" sldId="2147483659"/>
          </pc:sldLayoutMkLst>
          <pc:spChg chg="mod">
            <ac:chgData name="Lenin Omar Nevárez Prado" userId="4017f4d7e904c57f" providerId="LiveId" clId="{726F0AD9-9D58-44BE-B905-938F51AC2297}" dt="2023-06-27T19:40:11.832" v="1566" actId="121"/>
            <ac:spMkLst>
              <pc:docMk/>
              <pc:sldMasterMk cId="550832505" sldId="2147483648"/>
              <pc:sldLayoutMk cId="2626855531" sldId="2147483659"/>
              <ac:spMk id="6" creationId="{C7A34A37-475C-3238-517F-ACB787C9A5DC}"/>
            </ac:spMkLst>
          </pc:spChg>
          <pc:spChg chg="add mod">
            <ac:chgData name="Lenin Omar Nevárez Prado" userId="4017f4d7e904c57f" providerId="LiveId" clId="{726F0AD9-9D58-44BE-B905-938F51AC2297}" dt="2023-06-27T19:39:49.673" v="1561"/>
            <ac:spMkLst>
              <pc:docMk/>
              <pc:sldMasterMk cId="550832505" sldId="2147483648"/>
              <pc:sldLayoutMk cId="2626855531" sldId="2147483659"/>
              <ac:spMk id="8" creationId="{AB898969-48D6-E0CC-5F8A-F56E1A6A6764}"/>
            </ac:spMkLst>
          </pc:spChg>
          <pc:spChg chg="add mod">
            <ac:chgData name="Lenin Omar Nevárez Prado" userId="4017f4d7e904c57f" providerId="LiveId" clId="{726F0AD9-9D58-44BE-B905-938F51AC2297}" dt="2023-06-27T19:39:49.673" v="1561"/>
            <ac:spMkLst>
              <pc:docMk/>
              <pc:sldMasterMk cId="550832505" sldId="2147483648"/>
              <pc:sldLayoutMk cId="2626855531" sldId="2147483659"/>
              <ac:spMk id="9" creationId="{523F5B26-26C5-6DD6-D743-884CA277E2C2}"/>
            </ac:spMkLst>
          </pc:spChg>
          <pc:picChg chg="add mod">
            <ac:chgData name="Lenin Omar Nevárez Prado" userId="4017f4d7e904c57f" providerId="LiveId" clId="{726F0AD9-9D58-44BE-B905-938F51AC2297}" dt="2023-06-27T19:39:49.673" v="1561"/>
            <ac:picMkLst>
              <pc:docMk/>
              <pc:sldMasterMk cId="550832505" sldId="2147483648"/>
              <pc:sldLayoutMk cId="2626855531" sldId="2147483659"/>
              <ac:picMk id="7" creationId="{13FEFA23-EA2F-6781-D21F-AEE1D4E2E3DB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58457-A428-4D3C-B7E2-DC1D2D68F346}" type="datetimeFigureOut">
              <a:rPr lang="es-ES" smtClean="0"/>
              <a:t>27/06/2023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39C19-9E96-45A1-84ED-938955882C3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0992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EF049F-AC0A-F07D-45CA-F4ECAD0C4F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406" y="1122363"/>
            <a:ext cx="623718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221529-9761-A842-9A62-38E4AED8A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073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s-ES" dirty="0"/>
          </a:p>
        </p:txBody>
      </p:sp>
      <p:sp>
        <p:nvSpPr>
          <p:cNvPr id="10" name="Marcador de número de diapositiva 5">
            <a:extLst>
              <a:ext uri="{FF2B5EF4-FFF2-40B4-BE49-F238E27FC236}">
                <a16:creationId xmlns:a16="http://schemas.microsoft.com/office/drawing/2014/main" id="{1581540F-ADAF-C6B0-929F-07F7EA6E3F77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Paralelogramo 11">
            <a:extLst>
              <a:ext uri="{FF2B5EF4-FFF2-40B4-BE49-F238E27FC236}">
                <a16:creationId xmlns:a16="http://schemas.microsoft.com/office/drawing/2014/main" id="{818F699F-2DE4-4C07-3958-B4140CBB5700}"/>
              </a:ext>
            </a:extLst>
          </p:cNvPr>
          <p:cNvSpPr/>
          <p:nvPr userDrawn="1"/>
        </p:nvSpPr>
        <p:spPr>
          <a:xfrm rot="1173864" flipH="1">
            <a:off x="-1457247" y="1485563"/>
            <a:ext cx="4643717" cy="1805081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Paralelogramo 12">
            <a:extLst>
              <a:ext uri="{FF2B5EF4-FFF2-40B4-BE49-F238E27FC236}">
                <a16:creationId xmlns:a16="http://schemas.microsoft.com/office/drawing/2014/main" id="{C3C9CF72-93C6-12C2-BAC6-3EB144173697}"/>
              </a:ext>
            </a:extLst>
          </p:cNvPr>
          <p:cNvSpPr/>
          <p:nvPr userDrawn="1"/>
        </p:nvSpPr>
        <p:spPr>
          <a:xfrm rot="1173864" flipH="1">
            <a:off x="1313605" y="4083114"/>
            <a:ext cx="1709799" cy="224645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Paralelogramo 13">
            <a:extLst>
              <a:ext uri="{FF2B5EF4-FFF2-40B4-BE49-F238E27FC236}">
                <a16:creationId xmlns:a16="http://schemas.microsoft.com/office/drawing/2014/main" id="{D200CD10-9740-C458-8799-74A0AEB0F5EF}"/>
              </a:ext>
            </a:extLst>
          </p:cNvPr>
          <p:cNvSpPr/>
          <p:nvPr userDrawn="1"/>
        </p:nvSpPr>
        <p:spPr>
          <a:xfrm rot="1173864" flipH="1">
            <a:off x="7635611" y="898742"/>
            <a:ext cx="5846816" cy="294152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Paralelogramo 14">
            <a:extLst>
              <a:ext uri="{FF2B5EF4-FFF2-40B4-BE49-F238E27FC236}">
                <a16:creationId xmlns:a16="http://schemas.microsoft.com/office/drawing/2014/main" id="{77878984-77E2-B614-3F15-F5994B7B3064}"/>
              </a:ext>
            </a:extLst>
          </p:cNvPr>
          <p:cNvSpPr/>
          <p:nvPr userDrawn="1"/>
        </p:nvSpPr>
        <p:spPr>
          <a:xfrm rot="1173864" flipH="1">
            <a:off x="9154194" y="1898541"/>
            <a:ext cx="5846816" cy="647305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Paralelogramo 15">
            <a:extLst>
              <a:ext uri="{FF2B5EF4-FFF2-40B4-BE49-F238E27FC236}">
                <a16:creationId xmlns:a16="http://schemas.microsoft.com/office/drawing/2014/main" id="{CB080C61-EEE4-ED92-A99B-46BC29EE91FE}"/>
              </a:ext>
            </a:extLst>
          </p:cNvPr>
          <p:cNvSpPr/>
          <p:nvPr userDrawn="1"/>
        </p:nvSpPr>
        <p:spPr>
          <a:xfrm rot="1173864" flipH="1">
            <a:off x="8551001" y="5611718"/>
            <a:ext cx="4643717" cy="1805081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9" name="Imagen 18" descr="Logotipo&#10;&#10;Descripción generada automáticamente">
            <a:extLst>
              <a:ext uri="{FF2B5EF4-FFF2-40B4-BE49-F238E27FC236}">
                <a16:creationId xmlns:a16="http://schemas.microsoft.com/office/drawing/2014/main" id="{F587FEF7-C3B3-436E-CEAC-19265BDBFB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62" y="4571999"/>
            <a:ext cx="2327275" cy="232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694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C75E22-9F52-38E4-3129-D6A9E1DA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DE76A3-0F9D-9C6F-26E3-B6A96968CD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F2992-5DCE-DDF6-C6BB-3361AD2A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64A20E-204B-47D5-9E5F-CF1D86B6CBBC}" type="datetime1">
              <a:rPr lang="es-ES" smtClean="0"/>
              <a:t>27/06/2023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17BD18-EA88-DFD8-BE81-7BA656160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F2BB2E-221F-29A2-F946-5BB5AEC61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9CC43A91-7D4D-494A-8C3C-D9488D5805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05" y="6176963"/>
            <a:ext cx="659606" cy="659606"/>
          </a:xfrm>
          <a:prstGeom prst="rect">
            <a:avLst/>
          </a:prstGeom>
        </p:spPr>
      </p:pic>
      <p:sp>
        <p:nvSpPr>
          <p:cNvPr id="8" name="Paralelogramo 7">
            <a:extLst>
              <a:ext uri="{FF2B5EF4-FFF2-40B4-BE49-F238E27FC236}">
                <a16:creationId xmlns:a16="http://schemas.microsoft.com/office/drawing/2014/main" id="{7E370FFD-1985-A861-23DF-3CB9FC092F35}"/>
              </a:ext>
            </a:extLst>
          </p:cNvPr>
          <p:cNvSpPr/>
          <p:nvPr userDrawn="1"/>
        </p:nvSpPr>
        <p:spPr>
          <a:xfrm flipH="1">
            <a:off x="853811" y="6260307"/>
            <a:ext cx="3194314" cy="164930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aralelogramo 8">
            <a:extLst>
              <a:ext uri="{FF2B5EF4-FFF2-40B4-BE49-F238E27FC236}">
                <a16:creationId xmlns:a16="http://schemas.microsoft.com/office/drawing/2014/main" id="{E67B69D4-DEFD-91B6-AEB5-7D978470B18A}"/>
              </a:ext>
            </a:extLst>
          </p:cNvPr>
          <p:cNvSpPr/>
          <p:nvPr userDrawn="1"/>
        </p:nvSpPr>
        <p:spPr>
          <a:xfrm flipH="1">
            <a:off x="944509" y="6452225"/>
            <a:ext cx="3656066" cy="30735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09361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1C2B87-AB19-4D92-1616-CE300CE1FA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0DA5F5-3B93-E26E-C12F-8639C81A7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BBE0DB-3227-EEEE-4BF0-98E2A5CD5A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C80BB10-3986-4392-808F-0439EA2CDFBF}" type="datetime1">
              <a:rPr lang="es-ES" smtClean="0"/>
              <a:t>27/06/2023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62A2C0-F2CF-BE49-7DFD-E337BD569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A34A37-475C-3238-517F-ACB787C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13FEFA23-EA2F-6781-D21F-AEE1D4E2E3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0" y="73819"/>
            <a:ext cx="659606" cy="659606"/>
          </a:xfrm>
          <a:prstGeom prst="rect">
            <a:avLst/>
          </a:prstGeom>
        </p:spPr>
      </p:pic>
      <p:sp>
        <p:nvSpPr>
          <p:cNvPr id="8" name="Paralelogramo 7">
            <a:extLst>
              <a:ext uri="{FF2B5EF4-FFF2-40B4-BE49-F238E27FC236}">
                <a16:creationId xmlns:a16="http://schemas.microsoft.com/office/drawing/2014/main" id="{AB898969-48D6-E0CC-5F8A-F56E1A6A6764}"/>
              </a:ext>
            </a:extLst>
          </p:cNvPr>
          <p:cNvSpPr/>
          <p:nvPr userDrawn="1"/>
        </p:nvSpPr>
        <p:spPr>
          <a:xfrm flipH="1">
            <a:off x="844286" y="157163"/>
            <a:ext cx="3194314" cy="164930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aralelogramo 8">
            <a:extLst>
              <a:ext uri="{FF2B5EF4-FFF2-40B4-BE49-F238E27FC236}">
                <a16:creationId xmlns:a16="http://schemas.microsoft.com/office/drawing/2014/main" id="{523F5B26-26C5-6DD6-D743-884CA277E2C2}"/>
              </a:ext>
            </a:extLst>
          </p:cNvPr>
          <p:cNvSpPr/>
          <p:nvPr userDrawn="1"/>
        </p:nvSpPr>
        <p:spPr>
          <a:xfrm flipH="1">
            <a:off x="934984" y="349081"/>
            <a:ext cx="3656066" cy="30735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55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575137-A359-E637-F560-F1758F402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8378"/>
            <a:ext cx="10515600" cy="90071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115C7C-830D-B117-08FE-47A115ACA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7050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7F6271-3FBC-9968-B2AD-E6E59B931B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2B54C8-3E09-47A8-9B37-A5924093BDA2}" type="datetime1">
              <a:rPr lang="es-ES" smtClean="0"/>
              <a:t>27/06/2023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93076B-D410-BBE0-1EA0-695ABBABA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D42FFF-5BE8-98F7-2D21-34801EF6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9D8C4D0A-2FC6-152F-A7B7-C0958C8BE3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9206" y="73819"/>
            <a:ext cx="659606" cy="659606"/>
          </a:xfrm>
          <a:prstGeom prst="rect">
            <a:avLst/>
          </a:prstGeom>
        </p:spPr>
      </p:pic>
      <p:sp>
        <p:nvSpPr>
          <p:cNvPr id="8" name="Paralelogramo 7">
            <a:extLst>
              <a:ext uri="{FF2B5EF4-FFF2-40B4-BE49-F238E27FC236}">
                <a16:creationId xmlns:a16="http://schemas.microsoft.com/office/drawing/2014/main" id="{66783580-20C1-9C89-51B2-7D25942218E7}"/>
              </a:ext>
            </a:extLst>
          </p:cNvPr>
          <p:cNvSpPr/>
          <p:nvPr userDrawn="1"/>
        </p:nvSpPr>
        <p:spPr>
          <a:xfrm flipH="1">
            <a:off x="7559411" y="157163"/>
            <a:ext cx="3656066" cy="159971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aralelogramo 8">
            <a:extLst>
              <a:ext uri="{FF2B5EF4-FFF2-40B4-BE49-F238E27FC236}">
                <a16:creationId xmlns:a16="http://schemas.microsoft.com/office/drawing/2014/main" id="{69E4E174-0254-7DB5-FC10-84675E85266B}"/>
              </a:ext>
            </a:extLst>
          </p:cNvPr>
          <p:cNvSpPr/>
          <p:nvPr userDrawn="1"/>
        </p:nvSpPr>
        <p:spPr>
          <a:xfrm flipH="1">
            <a:off x="7697734" y="349081"/>
            <a:ext cx="3656066" cy="30735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0520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FBC53-0DDC-4D06-3C44-AFA29A1D0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3131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A97E8A-756F-0F3E-D14E-BEEF3BE887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42569"/>
            <a:ext cx="10515600" cy="20470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800C62-906C-FA30-FA09-AA1087E46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2A77AE-69CF-4761-8D1B-0B315FCBD871}" type="datetime1">
              <a:rPr lang="es-ES" smtClean="0"/>
              <a:t>27/06/2023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F34B8D-C904-6F4B-62E9-663CF71B4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6BB5CF-2715-A02C-3DD4-C17302613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 descr="Logotipo&#10;&#10;Descripción generada automáticamente">
            <a:extLst>
              <a:ext uri="{FF2B5EF4-FFF2-40B4-BE49-F238E27FC236}">
                <a16:creationId xmlns:a16="http://schemas.microsoft.com/office/drawing/2014/main" id="{F55CEB95-411A-7196-0658-7FFFDF020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0" y="73819"/>
            <a:ext cx="659606" cy="659606"/>
          </a:xfrm>
          <a:prstGeom prst="rect">
            <a:avLst/>
          </a:prstGeom>
        </p:spPr>
      </p:pic>
      <p:sp>
        <p:nvSpPr>
          <p:cNvPr id="8" name="Paralelogramo 7">
            <a:extLst>
              <a:ext uri="{FF2B5EF4-FFF2-40B4-BE49-F238E27FC236}">
                <a16:creationId xmlns:a16="http://schemas.microsoft.com/office/drawing/2014/main" id="{E6D80927-6C7D-BD40-69EE-0C25953C11D0}"/>
              </a:ext>
            </a:extLst>
          </p:cNvPr>
          <p:cNvSpPr/>
          <p:nvPr userDrawn="1"/>
        </p:nvSpPr>
        <p:spPr>
          <a:xfrm flipH="1">
            <a:off x="844286" y="157163"/>
            <a:ext cx="3194314" cy="164930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aralelogramo 8">
            <a:extLst>
              <a:ext uri="{FF2B5EF4-FFF2-40B4-BE49-F238E27FC236}">
                <a16:creationId xmlns:a16="http://schemas.microsoft.com/office/drawing/2014/main" id="{746560C0-C3AB-7F38-2DE6-FE5796C6C4C2}"/>
              </a:ext>
            </a:extLst>
          </p:cNvPr>
          <p:cNvSpPr/>
          <p:nvPr userDrawn="1"/>
        </p:nvSpPr>
        <p:spPr>
          <a:xfrm flipH="1">
            <a:off x="934984" y="349081"/>
            <a:ext cx="3656066" cy="30735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861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F7F95D-6BB5-77AA-6E22-34DEA6DF2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1045"/>
            <a:ext cx="10515600" cy="1039643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8520A7-9FE5-7396-6023-169A6C4FD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120C8C-4929-A50D-AB63-47E38FE83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023317-C381-9483-AF74-BF06E86B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C6D380-6A64-414C-A682-A851536874D3}" type="datetime1">
              <a:rPr lang="es-ES" smtClean="0"/>
              <a:t>27/06/2023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D91C80C-8D6C-A40D-562A-090F5FCE9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CBCB7D-021F-B6D2-02CE-48DDCFA9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Paralelogramo 7">
            <a:extLst>
              <a:ext uri="{FF2B5EF4-FFF2-40B4-BE49-F238E27FC236}">
                <a16:creationId xmlns:a16="http://schemas.microsoft.com/office/drawing/2014/main" id="{8AE65FA4-0434-5DF7-4165-177F601EE19C}"/>
              </a:ext>
            </a:extLst>
          </p:cNvPr>
          <p:cNvSpPr/>
          <p:nvPr userDrawn="1"/>
        </p:nvSpPr>
        <p:spPr>
          <a:xfrm flipH="1">
            <a:off x="-422542" y="0"/>
            <a:ext cx="12833616" cy="167847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aralelogramo 8">
            <a:extLst>
              <a:ext uri="{FF2B5EF4-FFF2-40B4-BE49-F238E27FC236}">
                <a16:creationId xmlns:a16="http://schemas.microsoft.com/office/drawing/2014/main" id="{2BBF2859-FD1C-B6DA-A44D-31073C23133B}"/>
              </a:ext>
            </a:extLst>
          </p:cNvPr>
          <p:cNvSpPr/>
          <p:nvPr userDrawn="1"/>
        </p:nvSpPr>
        <p:spPr>
          <a:xfrm flipH="1">
            <a:off x="-331842" y="230188"/>
            <a:ext cx="12742915" cy="24147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B20A12EA-DD0C-414B-3A0B-D88F193988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4" y="6061869"/>
            <a:ext cx="659606" cy="65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1720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C0E3B-DD1E-C562-FC4C-94F91655D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3999"/>
            <a:ext cx="10515600" cy="1156689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665BBE-3A95-FE8E-424B-01414D7D8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EF5702-E7F8-BB73-EB61-7B04D06C5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F62EA2-DA14-0320-0681-3608C9033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D77C61-298E-5BAB-2BE8-9844DCBF15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685D98-59A5-EDE5-B2F4-2CF5F5A15E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3B9CD9-D1B8-4C4A-AE8A-EFA120FF85AF}" type="datetime1">
              <a:rPr lang="es-ES" smtClean="0"/>
              <a:t>27/06/2023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6409554-443A-EF48-18AF-39423F2E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B84EC9-5CEE-56EF-0D43-D2D17E241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Paralelogramo 9">
            <a:extLst>
              <a:ext uri="{FF2B5EF4-FFF2-40B4-BE49-F238E27FC236}">
                <a16:creationId xmlns:a16="http://schemas.microsoft.com/office/drawing/2014/main" id="{12DBD417-4BE7-979D-38D7-D3610EA0DD7F}"/>
              </a:ext>
            </a:extLst>
          </p:cNvPr>
          <p:cNvSpPr/>
          <p:nvPr userDrawn="1"/>
        </p:nvSpPr>
        <p:spPr>
          <a:xfrm flipH="1">
            <a:off x="-422542" y="0"/>
            <a:ext cx="12833616" cy="167847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Paralelogramo 10">
            <a:extLst>
              <a:ext uri="{FF2B5EF4-FFF2-40B4-BE49-F238E27FC236}">
                <a16:creationId xmlns:a16="http://schemas.microsoft.com/office/drawing/2014/main" id="{840B09D0-9DF9-2349-FDD4-D3E915430035}"/>
              </a:ext>
            </a:extLst>
          </p:cNvPr>
          <p:cNvSpPr/>
          <p:nvPr userDrawn="1"/>
        </p:nvSpPr>
        <p:spPr>
          <a:xfrm flipH="1">
            <a:off x="-331842" y="230188"/>
            <a:ext cx="12742915" cy="24147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Imagen 11" descr="Logotipo&#10;&#10;Descripción generada automáticamente">
            <a:extLst>
              <a:ext uri="{FF2B5EF4-FFF2-40B4-BE49-F238E27FC236}">
                <a16:creationId xmlns:a16="http://schemas.microsoft.com/office/drawing/2014/main" id="{5D21598B-8F10-B895-9F94-FE08239E4C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4" y="6061869"/>
            <a:ext cx="659606" cy="65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76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AF0B63-719B-E30D-EFEA-484B59C7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25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4DB013-D557-B16A-6387-9B02193538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286EA0-914C-4E18-8BD6-18D22D5D6779}" type="datetime1">
              <a:rPr lang="es-ES" smtClean="0"/>
              <a:t>27/06/2023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75C6E2-3DC9-B821-B954-5790E6F01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75CC44-331E-A883-3FBA-ACCD29BE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Paralelogramo 5">
            <a:extLst>
              <a:ext uri="{FF2B5EF4-FFF2-40B4-BE49-F238E27FC236}">
                <a16:creationId xmlns:a16="http://schemas.microsoft.com/office/drawing/2014/main" id="{8C9956C5-5504-C7D0-684A-67300EB003F8}"/>
              </a:ext>
            </a:extLst>
          </p:cNvPr>
          <p:cNvSpPr/>
          <p:nvPr userDrawn="1"/>
        </p:nvSpPr>
        <p:spPr>
          <a:xfrm flipH="1">
            <a:off x="-422542" y="0"/>
            <a:ext cx="12833616" cy="167847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Paralelogramo 6">
            <a:extLst>
              <a:ext uri="{FF2B5EF4-FFF2-40B4-BE49-F238E27FC236}">
                <a16:creationId xmlns:a16="http://schemas.microsoft.com/office/drawing/2014/main" id="{C6D94A63-BADC-0BB8-87B3-F7FE01FC400C}"/>
              </a:ext>
            </a:extLst>
          </p:cNvPr>
          <p:cNvSpPr/>
          <p:nvPr userDrawn="1"/>
        </p:nvSpPr>
        <p:spPr>
          <a:xfrm flipH="1">
            <a:off x="-331842" y="230188"/>
            <a:ext cx="12742915" cy="24147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8A81D18E-B85E-773D-FBB2-A7E53D871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4" y="6061869"/>
            <a:ext cx="659606" cy="65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680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ralelogramo 6">
            <a:extLst>
              <a:ext uri="{FF2B5EF4-FFF2-40B4-BE49-F238E27FC236}">
                <a16:creationId xmlns:a16="http://schemas.microsoft.com/office/drawing/2014/main" id="{21072BA0-E4BE-F626-C4F8-9B92F198BF7E}"/>
              </a:ext>
            </a:extLst>
          </p:cNvPr>
          <p:cNvSpPr/>
          <p:nvPr userDrawn="1"/>
        </p:nvSpPr>
        <p:spPr>
          <a:xfrm rot="1173864" flipH="1">
            <a:off x="10417078" y="5558584"/>
            <a:ext cx="4643717" cy="1805081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38AC793-8BAD-EEAB-DE2B-D7CC7FD76D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B03A605-E073-4D21-97A4-0816DBDA86B5}" type="datetime1">
              <a:rPr lang="es-ES" smtClean="0"/>
              <a:t>27/06/2023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247625F-5C46-282B-66DA-C90503D7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07CCD41-7AE6-3AF0-2F4D-CB104B512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" name="Paralelogramo 4">
            <a:extLst>
              <a:ext uri="{FF2B5EF4-FFF2-40B4-BE49-F238E27FC236}">
                <a16:creationId xmlns:a16="http://schemas.microsoft.com/office/drawing/2014/main" id="{CED570DF-B722-0E81-A24B-FC7AF3715F2F}"/>
              </a:ext>
            </a:extLst>
          </p:cNvPr>
          <p:cNvSpPr/>
          <p:nvPr userDrawn="1"/>
        </p:nvSpPr>
        <p:spPr>
          <a:xfrm rot="1173864" flipH="1">
            <a:off x="-1990648" y="-352762"/>
            <a:ext cx="4643717" cy="1805081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Paralelogramo 5">
            <a:extLst>
              <a:ext uri="{FF2B5EF4-FFF2-40B4-BE49-F238E27FC236}">
                <a16:creationId xmlns:a16="http://schemas.microsoft.com/office/drawing/2014/main" id="{2D1BAD3E-6D5B-1AED-5E02-576FD61A89D1}"/>
              </a:ext>
            </a:extLst>
          </p:cNvPr>
          <p:cNvSpPr/>
          <p:nvPr userDrawn="1"/>
        </p:nvSpPr>
        <p:spPr>
          <a:xfrm rot="1173864" flipH="1">
            <a:off x="-400896" y="1673287"/>
            <a:ext cx="1709799" cy="224645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9C2790FB-6CC2-14DA-7587-1C79374388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00" y="6131321"/>
            <a:ext cx="659606" cy="65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246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572E1F-A579-FA22-2795-2731DEF7F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3BE552-71FE-DD96-A21E-F3553E60D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E9BD26-6FA1-2536-2753-58DB59B8F6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BDAF6E-2382-E99A-FE3A-2F5CD060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B13765-D2E3-422C-9302-F02609A02602}" type="datetime1">
              <a:rPr lang="es-ES" smtClean="0"/>
              <a:t>27/06/2023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AE76CB-612C-1BC3-CE72-35CD5BDF3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D4388B-9EEF-300F-4383-CAF7C10F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Paralelogramo 7">
            <a:extLst>
              <a:ext uri="{FF2B5EF4-FFF2-40B4-BE49-F238E27FC236}">
                <a16:creationId xmlns:a16="http://schemas.microsoft.com/office/drawing/2014/main" id="{590F3AF0-8F9F-78B8-C14D-316E1CEB3EBA}"/>
              </a:ext>
            </a:extLst>
          </p:cNvPr>
          <p:cNvSpPr/>
          <p:nvPr userDrawn="1"/>
        </p:nvSpPr>
        <p:spPr>
          <a:xfrm rot="1173864" flipH="1">
            <a:off x="10153727" y="494964"/>
            <a:ext cx="4643717" cy="1805081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Paralelogramo 8">
            <a:extLst>
              <a:ext uri="{FF2B5EF4-FFF2-40B4-BE49-F238E27FC236}">
                <a16:creationId xmlns:a16="http://schemas.microsoft.com/office/drawing/2014/main" id="{075FE292-E16E-F884-E4C4-B5DE616E0496}"/>
              </a:ext>
            </a:extLst>
          </p:cNvPr>
          <p:cNvSpPr/>
          <p:nvPr userDrawn="1"/>
        </p:nvSpPr>
        <p:spPr>
          <a:xfrm rot="1173864" flipH="1">
            <a:off x="11337100" y="2376550"/>
            <a:ext cx="1709799" cy="224645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 descr="Logotipo&#10;&#10;Descripción generada automáticamente">
            <a:extLst>
              <a:ext uri="{FF2B5EF4-FFF2-40B4-BE49-F238E27FC236}">
                <a16:creationId xmlns:a16="http://schemas.microsoft.com/office/drawing/2014/main" id="{C7BDF3E8-505A-29A2-5E12-DC2BCE095E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94" y="0"/>
            <a:ext cx="659606" cy="65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4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3674B-590C-69FF-87E3-98BCA2881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E4DAB63-5078-086F-FC88-16F66FDFD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01822B-AFA5-902B-E786-92558B478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3E68F-A63E-75D1-5F41-67C62216C4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267AE96-AD76-4E8C-8AD3-3D018EA81F68}" type="datetime1">
              <a:rPr lang="es-ES" smtClean="0"/>
              <a:t>27/06/2023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5D18F6-792F-8D4E-F29A-7060017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2AAE5B-A803-FF08-700E-A35E2E43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33D19435-4BDA-441B-8C79-7F8C4E14CD5E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E6621F29-74DF-3CE9-5230-481ECB6367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0" y="73819"/>
            <a:ext cx="659606" cy="659606"/>
          </a:xfrm>
          <a:prstGeom prst="rect">
            <a:avLst/>
          </a:prstGeom>
        </p:spPr>
      </p:pic>
      <p:sp>
        <p:nvSpPr>
          <p:cNvPr id="9" name="Paralelogramo 8">
            <a:extLst>
              <a:ext uri="{FF2B5EF4-FFF2-40B4-BE49-F238E27FC236}">
                <a16:creationId xmlns:a16="http://schemas.microsoft.com/office/drawing/2014/main" id="{FC7DD0C7-CFCD-5C78-CC54-A52C49162C3B}"/>
              </a:ext>
            </a:extLst>
          </p:cNvPr>
          <p:cNvSpPr/>
          <p:nvPr userDrawn="1"/>
        </p:nvSpPr>
        <p:spPr>
          <a:xfrm flipH="1">
            <a:off x="844286" y="157163"/>
            <a:ext cx="3194314" cy="164930"/>
          </a:xfrm>
          <a:prstGeom prst="parallelogram">
            <a:avLst>
              <a:gd name="adj" fmla="val 35926"/>
            </a:avLst>
          </a:prstGeom>
          <a:solidFill>
            <a:srgbClr val="CF3A4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Paralelogramo 9">
            <a:extLst>
              <a:ext uri="{FF2B5EF4-FFF2-40B4-BE49-F238E27FC236}">
                <a16:creationId xmlns:a16="http://schemas.microsoft.com/office/drawing/2014/main" id="{55AA7599-4E08-6FBD-86B3-FC96AB7B9F70}"/>
              </a:ext>
            </a:extLst>
          </p:cNvPr>
          <p:cNvSpPr/>
          <p:nvPr userDrawn="1"/>
        </p:nvSpPr>
        <p:spPr>
          <a:xfrm flipH="1">
            <a:off x="934984" y="349081"/>
            <a:ext cx="3656066" cy="307350"/>
          </a:xfrm>
          <a:prstGeom prst="parallelogram">
            <a:avLst>
              <a:gd name="adj" fmla="val 35926"/>
            </a:avLst>
          </a:prstGeom>
          <a:solidFill>
            <a:srgbClr val="72AB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881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83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C25E65-0DE3-7D6F-2F51-FFCC32533A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7406" y="595640"/>
            <a:ext cx="6237188" cy="2387600"/>
          </a:xfrm>
        </p:spPr>
        <p:txBody>
          <a:bodyPr/>
          <a:lstStyle/>
          <a:p>
            <a:r>
              <a:rPr lang="es-MX" dirty="0"/>
              <a:t>TITULO DEL CURSO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2647F0-E7A5-4EA2-2FEE-BE7B6A65D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5315"/>
            <a:ext cx="9144000" cy="707369"/>
          </a:xfrm>
        </p:spPr>
        <p:txBody>
          <a:bodyPr/>
          <a:lstStyle/>
          <a:p>
            <a:r>
              <a:rPr lang="es-MX" dirty="0"/>
              <a:t>Autor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39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70DFE-05D3-1BC8-470C-F86FD21B3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581AF9-6884-1D73-7556-DC17A940F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2899FA-B903-3DD9-C79E-FD25411D5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19435-4BDA-441B-8C79-7F8C4E14CD5E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871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eni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Tema de Office</vt:lpstr>
      <vt:lpstr>TITULO DEL CURSO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Lenin Omar Nevárez Prado</dc:creator>
  <cp:lastModifiedBy>Lenin Omar Nevárez Prado</cp:lastModifiedBy>
  <cp:revision>1</cp:revision>
  <dcterms:created xsi:type="dcterms:W3CDTF">2023-06-23T00:26:15Z</dcterms:created>
  <dcterms:modified xsi:type="dcterms:W3CDTF">2023-06-27T19:40:48Z</dcterms:modified>
</cp:coreProperties>
</file>